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301" r:id="rId5"/>
    <p:sldId id="302" r:id="rId6"/>
    <p:sldId id="303" r:id="rId7"/>
    <p:sldId id="304" r:id="rId8"/>
    <p:sldId id="294" r:id="rId9"/>
    <p:sldId id="282" r:id="rId10"/>
    <p:sldId id="267" r:id="rId11"/>
    <p:sldId id="27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август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август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Август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август 2024 года выполнили 7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36904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 Август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404572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Август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4 217 414,42 ₽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371 879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4 589 293,42 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1 184 962,16₽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69506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Обрезка девичьего винограда  по дорожкам вдоль корпуса Б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Обработка участков газона вдоль светильников от мусора  и прочесывание,  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Подкормка удобрением газона и кустарника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Частичная санитарная обрезка  погибших веток  яблонь 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Стрижка кустов кизильника  в. живую изгородь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Рыхление, прополка от сорняков и почвы клумб-</a:t>
            </a:r>
            <a:r>
              <a:rPr lang="ru-RU" sz="1800" dirty="0" err="1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робаток</a:t>
            </a:r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47D00C-0FFF-4F4F-80F8-2E71AFCC2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56" y="3652315"/>
            <a:ext cx="1539000" cy="205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DFD557-EB4B-4C37-A468-7DAD792C2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08" y="3652315"/>
            <a:ext cx="1539000" cy="2052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20AACE-676C-4302-A82E-54D90322A2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52315"/>
            <a:ext cx="1539000" cy="2052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E115A3-57F3-4264-9F55-B22B4BB682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2" y="3652315"/>
            <a:ext cx="1539000" cy="2052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D55202-6102-420B-B8A1-493AAB1C5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04" y="3652315"/>
            <a:ext cx="1539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кашпо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897BA-CB5D-48F2-BC6C-ED6C08D22D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53" y="969467"/>
            <a:ext cx="3672000" cy="489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F9DC3E-3D57-4AB0-B065-0ECD06FE8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8" y="969467"/>
            <a:ext cx="3672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Гидродинамическая промывка системы горячего водоснабжения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9445C7-8B4A-4DAA-A3C7-D391262A9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33" y="1017293"/>
            <a:ext cx="3672000" cy="48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375CF6-B7E7-4215-899B-8594DEAC6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7" y="1017293"/>
            <a:ext cx="3672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доводчика калитки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BD7E58-EE4C-46F2-A224-E0CB683E33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53" y="969467"/>
            <a:ext cx="3672000" cy="489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D9078F-C814-4DF9-BA24-B706693CA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969467"/>
            <a:ext cx="3672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Окраска ограждений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05C506-8C80-4CC7-BC2D-CA093AA8A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9" y="784145"/>
            <a:ext cx="1836000" cy="244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2B1CEF-D37A-4460-9D06-C1C2C61F4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21" y="831971"/>
            <a:ext cx="1836000" cy="244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AE8454-D2AB-4830-AE74-EAFB9ADF25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0" y="784145"/>
            <a:ext cx="1836000" cy="244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2BC838C-EECA-4972-AAB9-1A3DF7E2E8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00" y="3513120"/>
            <a:ext cx="1836000" cy="244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12F0D8-03D7-4044-954F-41783C63F0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21" y="3513120"/>
            <a:ext cx="1836000" cy="244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CE8068-2DB6-456E-B67D-7746B5D061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9" y="3513120"/>
            <a:ext cx="1836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8EC72B-2705-420B-AE09-AAF8E86D4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9" y="3852000"/>
            <a:ext cx="1350000" cy="180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9DE8E4-2EC5-4189-930C-B64FCDB8C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296000"/>
            <a:ext cx="1354219" cy="18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2AB5D4-0FB0-4D22-A44E-A3D4C6AC40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1296000"/>
            <a:ext cx="1354219" cy="18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E1F9D56-519F-4091-9D4A-63F739E0C6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1296000"/>
            <a:ext cx="1354219" cy="18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1FF927-B022-48B2-8968-7B41BFF2C9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1296000"/>
            <a:ext cx="1350000" cy="18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053CF7-6501-4ED9-8ED2-32DA1D0B15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1296000"/>
            <a:ext cx="1350000" cy="18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EC8682-CBC6-48BE-84EA-83DBAB2F5D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3" y="1296000"/>
            <a:ext cx="1350000" cy="180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4B588F4-C938-4A6C-ACF3-34B7631F1F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00" y="3852000"/>
            <a:ext cx="1350000" cy="18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F0D3238-AC6C-4513-A893-98134C2748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9" y="3852000"/>
            <a:ext cx="1350000" cy="180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2BA803E-5384-4A4E-85D3-925B11AACC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81" y="3852000"/>
            <a:ext cx="1350000" cy="180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9A53F7-EF7B-4D02-A963-BB6DDA8B06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3852000"/>
            <a:ext cx="1350000" cy="180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97EAA6-C788-4007-8995-1B5C65FAC8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38" y="3852000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одна аварийная  заявка (устранен засор канализации в 5А)</a:t>
            </a:r>
          </a:p>
        </p:txBody>
      </p:sp>
      <p:pic>
        <p:nvPicPr>
          <p:cNvPr id="3" name="Рисунок 2" descr="Изображение выглядит как земля, отверстие, грязны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34C5433-CBD8-6561-5694-D91DA5D64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73" y="2584051"/>
            <a:ext cx="2735402" cy="2058390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04B2277-2986-C04B-A27D-F7C27F2A7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5" y="2204993"/>
            <a:ext cx="2580322" cy="3429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Целлофановый пакет, в помещении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52445E7E-AFDC-480B-41AA-95471FBEB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39" y="2204993"/>
            <a:ext cx="25803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10076</TotalTime>
  <Words>267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Nikita Andreev</cp:lastModifiedBy>
  <cp:revision>460</cp:revision>
  <dcterms:created xsi:type="dcterms:W3CDTF">2022-01-28T09:16:54Z</dcterms:created>
  <dcterms:modified xsi:type="dcterms:W3CDTF">2024-09-15T19:19:51Z</dcterms:modified>
</cp:coreProperties>
</file>