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9" r:id="rId4"/>
    <p:sldId id="280" r:id="rId5"/>
    <p:sldId id="266" r:id="rId6"/>
    <p:sldId id="267" r:id="rId7"/>
    <p:sldId id="27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ноябрь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0F78DC-D8ED-4FC8-9375-CFED064E76A2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Сезонный осмотр общего имущества</a:t>
          </a:r>
        </a:p>
      </dgm:t>
    </dgm:pt>
    <dgm:pt modelId="{7682892F-3487-4067-AAAE-8BF16C69451F}" type="parTrans" cxnId="{2761BF06-E64A-4029-BA3E-289DD4723967}">
      <dgm:prSet/>
      <dgm:spPr/>
      <dgm:t>
        <a:bodyPr/>
        <a:lstStyle/>
        <a:p>
          <a:endParaRPr lang="ru-RU"/>
        </a:p>
      </dgm:t>
    </dgm:pt>
    <dgm:pt modelId="{F4FF50FB-3535-4359-8F61-143756230AC9}" type="sibTrans" cxnId="{2761BF06-E64A-4029-BA3E-289DD4723967}">
      <dgm:prSet/>
      <dgm:spPr/>
      <dgm:t>
        <a:bodyPr/>
        <a:lstStyle/>
        <a:p>
          <a:endParaRPr lang="ru-RU"/>
        </a:p>
      </dgm:t>
    </dgm:pt>
    <dgm:pt modelId="{D7517CEF-8E2E-4DC4-8516-E301F1C7AD42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Запуск работы въездах ворот паркинга в автономном режиме (В связи с не качественно проведенными работами от кампании </a:t>
          </a:r>
          <a:r>
            <a:rPr lang="en-US" sz="1600" dirty="0" err="1">
              <a:latin typeface="TT NORMS"/>
            </a:rPr>
            <a:t>DoorHan</a:t>
          </a:r>
          <a:r>
            <a:rPr lang="ru-RU" sz="1600" dirty="0">
              <a:latin typeface="TT NORMS"/>
            </a:rPr>
            <a:t>, ворота снова вышли из строя)</a:t>
          </a:r>
        </a:p>
      </dgm:t>
    </dgm:pt>
    <dgm:pt modelId="{1FB2BEE6-0B65-49D6-92CD-D41D60C71AFB}" type="parTrans" cxnId="{BF6E6651-E891-464B-AF0C-FF2FAF69C646}">
      <dgm:prSet/>
      <dgm:spPr/>
      <dgm:t>
        <a:bodyPr/>
        <a:lstStyle/>
        <a:p>
          <a:endParaRPr lang="ru-RU"/>
        </a:p>
      </dgm:t>
    </dgm:pt>
    <dgm:pt modelId="{4A8A9933-9CF9-41E0-94B9-0AF6E571DF82}" type="sibTrans" cxnId="{BF6E6651-E891-464B-AF0C-FF2FAF69C646}">
      <dgm:prSet/>
      <dgm:spPr/>
      <dgm:t>
        <a:bodyPr/>
        <a:lstStyle/>
        <a:p>
          <a:endParaRPr lang="ru-RU"/>
        </a:p>
      </dgm:t>
    </dgm:pt>
    <dgm:pt modelId="{710B946D-AE6C-459F-9E83-C8DDFBB0DC34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Промывка системы горячего водоснабжения</a:t>
          </a:r>
        </a:p>
      </dgm:t>
    </dgm:pt>
    <dgm:pt modelId="{13D046BF-6223-4E76-9596-7DF9CD67E993}" type="parTrans" cxnId="{B1B1B079-9C4B-4FAE-A884-8717C89C925D}">
      <dgm:prSet/>
      <dgm:spPr/>
      <dgm:t>
        <a:bodyPr/>
        <a:lstStyle/>
        <a:p>
          <a:endParaRPr lang="ru-RU"/>
        </a:p>
      </dgm:t>
    </dgm:pt>
    <dgm:pt modelId="{5B6B3F4E-C3B1-42F4-B4F4-2067CD39CB51}" type="sibTrans" cxnId="{B1B1B079-9C4B-4FAE-A884-8717C89C925D}">
      <dgm:prSet/>
      <dgm:spPr/>
      <dgm:t>
        <a:bodyPr/>
        <a:lstStyle/>
        <a:p>
          <a:endParaRPr lang="ru-RU"/>
        </a:p>
      </dgm:t>
    </dgm:pt>
    <dgm:pt modelId="{C07AED08-4107-4DF5-B4BC-2608E0C2F45A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Настроили время включения освещения в местах общего пользования</a:t>
          </a:r>
        </a:p>
      </dgm:t>
    </dgm:pt>
    <dgm:pt modelId="{36799782-6AA8-446E-A159-5CB50491FF50}" type="parTrans" cxnId="{3753175D-A45F-49E3-BCA3-686872FB96AC}">
      <dgm:prSet/>
      <dgm:spPr/>
      <dgm:t>
        <a:bodyPr/>
        <a:lstStyle/>
        <a:p>
          <a:endParaRPr lang="ru-RU"/>
        </a:p>
      </dgm:t>
    </dgm:pt>
    <dgm:pt modelId="{A0588EFC-2EBD-4628-A31C-6429C38FC5CF}" type="sibTrans" cxnId="{3753175D-A45F-49E3-BCA3-686872FB96AC}">
      <dgm:prSet/>
      <dgm:spPr/>
      <dgm:t>
        <a:bodyPr/>
        <a:lstStyle/>
        <a:p>
          <a:endParaRPr lang="ru-RU"/>
        </a:p>
      </dgm:t>
    </dgm:pt>
    <dgm:pt modelId="{30CD2AF9-DC5F-460C-A29E-6F1137D092FC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Произведено техническое обслуживание въездных ворот на территорию</a:t>
          </a:r>
        </a:p>
      </dgm:t>
    </dgm:pt>
    <dgm:pt modelId="{910C6585-A55C-4040-906A-7810EF8A3EFF}" type="parTrans" cxnId="{61470229-8FDF-488B-9059-769060622F3A}">
      <dgm:prSet/>
      <dgm:spPr/>
      <dgm:t>
        <a:bodyPr/>
        <a:lstStyle/>
        <a:p>
          <a:endParaRPr lang="ru-RU"/>
        </a:p>
      </dgm:t>
    </dgm:pt>
    <dgm:pt modelId="{34C229F7-A014-4809-A62A-928782E526E9}" type="sibTrans" cxnId="{61470229-8FDF-488B-9059-769060622F3A}">
      <dgm:prSet/>
      <dgm:spPr/>
      <dgm:t>
        <a:bodyPr/>
        <a:lstStyle/>
        <a:p>
          <a:endParaRPr lang="ru-RU"/>
        </a:p>
      </dgm:t>
    </dgm:pt>
    <dgm:pt modelId="{0C0F6ABD-355F-4957-B2CF-FC2DB4F35DF1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Ремонт насоса горячего водоснабжения</a:t>
          </a:r>
        </a:p>
      </dgm:t>
    </dgm:pt>
    <dgm:pt modelId="{9BA2E0B0-4727-4CFF-BD7A-EBBF79AEEEAE}" type="parTrans" cxnId="{5F86B146-8BF2-48BE-ABEE-9A4B46813F8E}">
      <dgm:prSet/>
      <dgm:spPr/>
      <dgm:t>
        <a:bodyPr/>
        <a:lstStyle/>
        <a:p>
          <a:endParaRPr lang="ru-RU"/>
        </a:p>
      </dgm:t>
    </dgm:pt>
    <dgm:pt modelId="{11CCABE1-719B-4ACD-9AE1-D518826AEBB6}" type="sibTrans" cxnId="{5F86B146-8BF2-48BE-ABEE-9A4B46813F8E}">
      <dgm:prSet/>
      <dgm:spPr/>
      <dgm:t>
        <a:bodyPr/>
        <a:lstStyle/>
        <a:p>
          <a:endParaRPr lang="ru-RU"/>
        </a:p>
      </dgm:t>
    </dgm:pt>
    <dgm:pt modelId="{BFAF9206-F142-47AE-815C-EA2273896312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Программирование и раздача пультов управления воротами, собственникам </a:t>
          </a:r>
        </a:p>
      </dgm:t>
    </dgm:pt>
    <dgm:pt modelId="{27C3D1F0-248B-4A46-B891-8D3D0E0078BE}" type="parTrans" cxnId="{E9520640-E823-46A6-B01A-4EFCEE8A931F}">
      <dgm:prSet/>
      <dgm:spPr/>
      <dgm:t>
        <a:bodyPr/>
        <a:lstStyle/>
        <a:p>
          <a:endParaRPr lang="ru-RU"/>
        </a:p>
      </dgm:t>
    </dgm:pt>
    <dgm:pt modelId="{1C9B5E5F-4798-4166-BAA1-32727B793647}" type="sibTrans" cxnId="{E9520640-E823-46A6-B01A-4EFCEE8A931F}">
      <dgm:prSet/>
      <dgm:spPr/>
      <dgm:t>
        <a:bodyPr/>
        <a:lstStyle/>
        <a:p>
          <a:endParaRPr lang="ru-RU"/>
        </a:p>
      </dgm:t>
    </dgm:pt>
    <dgm:pt modelId="{FD62886D-35CB-4F3C-8AC6-3116B9DAF6A8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По пожеланиям собственников, придомовую территорию стали покрывать гранитной крошкой, вместо твердых реагентов</a:t>
          </a:r>
        </a:p>
      </dgm:t>
    </dgm:pt>
    <dgm:pt modelId="{8ECEC378-E507-4FCF-8E85-3ADDD76D474F}" type="parTrans" cxnId="{A390D64A-64BE-4743-81ED-91C85E2B2D6D}">
      <dgm:prSet/>
      <dgm:spPr/>
      <dgm:t>
        <a:bodyPr/>
        <a:lstStyle/>
        <a:p>
          <a:endParaRPr lang="ru-RU"/>
        </a:p>
      </dgm:t>
    </dgm:pt>
    <dgm:pt modelId="{D2913CAB-0C1F-4E50-BD81-F4C1A39CA691}" type="sibTrans" cxnId="{A390D64A-64BE-4743-81ED-91C85E2B2D6D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D74B76BA-9143-4E67-AB60-96D297A962BE}" type="pres">
      <dgm:prSet presAssocID="{4D0F78DC-D8ED-4FC8-9375-CFED064E76A2}" presName="thickLine" presStyleLbl="alignNode1" presStyleIdx="0" presStyleCnt="8"/>
      <dgm:spPr/>
    </dgm:pt>
    <dgm:pt modelId="{CB8794F2-7DE1-41A1-B2F1-4FCC68EB2386}" type="pres">
      <dgm:prSet presAssocID="{4D0F78DC-D8ED-4FC8-9375-CFED064E76A2}" presName="horz1" presStyleCnt="0"/>
      <dgm:spPr/>
    </dgm:pt>
    <dgm:pt modelId="{9916E359-933A-4A25-9611-9DB872EB08B1}" type="pres">
      <dgm:prSet presAssocID="{4D0F78DC-D8ED-4FC8-9375-CFED064E76A2}" presName="tx1" presStyleLbl="revTx" presStyleIdx="0" presStyleCnt="8"/>
      <dgm:spPr/>
    </dgm:pt>
    <dgm:pt modelId="{3286CF36-E110-410A-ADB2-489B9FBFF559}" type="pres">
      <dgm:prSet presAssocID="{4D0F78DC-D8ED-4FC8-9375-CFED064E76A2}" presName="vert1" presStyleCnt="0"/>
      <dgm:spPr/>
    </dgm:pt>
    <dgm:pt modelId="{D75DD77F-DF5E-4429-98B2-8F5946072491}" type="pres">
      <dgm:prSet presAssocID="{D7517CEF-8E2E-4DC4-8516-E301F1C7AD42}" presName="thickLine" presStyleLbl="alignNode1" presStyleIdx="1" presStyleCnt="8"/>
      <dgm:spPr/>
    </dgm:pt>
    <dgm:pt modelId="{60E1248E-4E09-43AF-B23B-E485A3FBCED8}" type="pres">
      <dgm:prSet presAssocID="{D7517CEF-8E2E-4DC4-8516-E301F1C7AD42}" presName="horz1" presStyleCnt="0"/>
      <dgm:spPr/>
    </dgm:pt>
    <dgm:pt modelId="{666DE657-231E-4AE2-87DE-75CDE04C98AC}" type="pres">
      <dgm:prSet presAssocID="{D7517CEF-8E2E-4DC4-8516-E301F1C7AD42}" presName="tx1" presStyleLbl="revTx" presStyleIdx="1" presStyleCnt="8"/>
      <dgm:spPr/>
    </dgm:pt>
    <dgm:pt modelId="{7DA5BF0A-375F-4D04-96B8-3DB26E1F36BB}" type="pres">
      <dgm:prSet presAssocID="{D7517CEF-8E2E-4DC4-8516-E301F1C7AD42}" presName="vert1" presStyleCnt="0"/>
      <dgm:spPr/>
    </dgm:pt>
    <dgm:pt modelId="{1E60425E-0AF8-4B0C-B787-7679BAF8936D}" type="pres">
      <dgm:prSet presAssocID="{710B946D-AE6C-459F-9E83-C8DDFBB0DC34}" presName="thickLine" presStyleLbl="alignNode1" presStyleIdx="2" presStyleCnt="8"/>
      <dgm:spPr/>
    </dgm:pt>
    <dgm:pt modelId="{AB666432-5D4D-4123-BC74-5FE989BE86B6}" type="pres">
      <dgm:prSet presAssocID="{710B946D-AE6C-459F-9E83-C8DDFBB0DC34}" presName="horz1" presStyleCnt="0"/>
      <dgm:spPr/>
    </dgm:pt>
    <dgm:pt modelId="{38DAA8BB-384F-4D18-9D8E-0F0FB9D6F7CB}" type="pres">
      <dgm:prSet presAssocID="{710B946D-AE6C-459F-9E83-C8DDFBB0DC34}" presName="tx1" presStyleLbl="revTx" presStyleIdx="2" presStyleCnt="8"/>
      <dgm:spPr/>
    </dgm:pt>
    <dgm:pt modelId="{97295A15-15A7-42FD-AE3E-D03C9171078B}" type="pres">
      <dgm:prSet presAssocID="{710B946D-AE6C-459F-9E83-C8DDFBB0DC34}" presName="vert1" presStyleCnt="0"/>
      <dgm:spPr/>
    </dgm:pt>
    <dgm:pt modelId="{09A6134D-708F-41B8-B1A2-804AA49884D0}" type="pres">
      <dgm:prSet presAssocID="{C07AED08-4107-4DF5-B4BC-2608E0C2F45A}" presName="thickLine" presStyleLbl="alignNode1" presStyleIdx="3" presStyleCnt="8"/>
      <dgm:spPr/>
    </dgm:pt>
    <dgm:pt modelId="{1114E4D6-4DD3-498D-91F3-DBA625C2C1EA}" type="pres">
      <dgm:prSet presAssocID="{C07AED08-4107-4DF5-B4BC-2608E0C2F45A}" presName="horz1" presStyleCnt="0"/>
      <dgm:spPr/>
    </dgm:pt>
    <dgm:pt modelId="{F13FC7FF-6FD7-4CED-B3B6-B8CE3C91D378}" type="pres">
      <dgm:prSet presAssocID="{C07AED08-4107-4DF5-B4BC-2608E0C2F45A}" presName="tx1" presStyleLbl="revTx" presStyleIdx="3" presStyleCnt="8"/>
      <dgm:spPr/>
    </dgm:pt>
    <dgm:pt modelId="{BA78F3D7-4F04-41AC-93B5-9635A80DA098}" type="pres">
      <dgm:prSet presAssocID="{C07AED08-4107-4DF5-B4BC-2608E0C2F45A}" presName="vert1" presStyleCnt="0"/>
      <dgm:spPr/>
    </dgm:pt>
    <dgm:pt modelId="{766AEBC3-5BD6-4BD9-8CB0-4C977E81BCE6}" type="pres">
      <dgm:prSet presAssocID="{30CD2AF9-DC5F-460C-A29E-6F1137D092FC}" presName="thickLine" presStyleLbl="alignNode1" presStyleIdx="4" presStyleCnt="8"/>
      <dgm:spPr/>
    </dgm:pt>
    <dgm:pt modelId="{5EEC5836-BB7C-4725-A4CF-E1B853439D68}" type="pres">
      <dgm:prSet presAssocID="{30CD2AF9-DC5F-460C-A29E-6F1137D092FC}" presName="horz1" presStyleCnt="0"/>
      <dgm:spPr/>
    </dgm:pt>
    <dgm:pt modelId="{773B826D-BFDC-413E-A0F0-44F872B4DA2C}" type="pres">
      <dgm:prSet presAssocID="{30CD2AF9-DC5F-460C-A29E-6F1137D092FC}" presName="tx1" presStyleLbl="revTx" presStyleIdx="4" presStyleCnt="8"/>
      <dgm:spPr/>
    </dgm:pt>
    <dgm:pt modelId="{61951A7F-5227-443C-B365-1ADFDBC9D4E0}" type="pres">
      <dgm:prSet presAssocID="{30CD2AF9-DC5F-460C-A29E-6F1137D092FC}" presName="vert1" presStyleCnt="0"/>
      <dgm:spPr/>
    </dgm:pt>
    <dgm:pt modelId="{2B7B3734-DAE1-4EF1-8C5B-059E3A6B2E7A}" type="pres">
      <dgm:prSet presAssocID="{0C0F6ABD-355F-4957-B2CF-FC2DB4F35DF1}" presName="thickLine" presStyleLbl="alignNode1" presStyleIdx="5" presStyleCnt="8"/>
      <dgm:spPr/>
    </dgm:pt>
    <dgm:pt modelId="{4304DE68-336D-44E0-906A-936BFC689458}" type="pres">
      <dgm:prSet presAssocID="{0C0F6ABD-355F-4957-B2CF-FC2DB4F35DF1}" presName="horz1" presStyleCnt="0"/>
      <dgm:spPr/>
    </dgm:pt>
    <dgm:pt modelId="{65B97289-5C6F-4CF4-A83C-40BB30EE531B}" type="pres">
      <dgm:prSet presAssocID="{0C0F6ABD-355F-4957-B2CF-FC2DB4F35DF1}" presName="tx1" presStyleLbl="revTx" presStyleIdx="5" presStyleCnt="8"/>
      <dgm:spPr/>
    </dgm:pt>
    <dgm:pt modelId="{C0953101-2820-4881-88F8-CFA3C26D3459}" type="pres">
      <dgm:prSet presAssocID="{0C0F6ABD-355F-4957-B2CF-FC2DB4F35DF1}" presName="vert1" presStyleCnt="0"/>
      <dgm:spPr/>
    </dgm:pt>
    <dgm:pt modelId="{8C48EA6C-12DB-44F1-9E7C-F28DF85B41E2}" type="pres">
      <dgm:prSet presAssocID="{BFAF9206-F142-47AE-815C-EA2273896312}" presName="thickLine" presStyleLbl="alignNode1" presStyleIdx="6" presStyleCnt="8"/>
      <dgm:spPr/>
    </dgm:pt>
    <dgm:pt modelId="{47BC0123-AA96-4454-82CC-FAA7DA71606C}" type="pres">
      <dgm:prSet presAssocID="{BFAF9206-F142-47AE-815C-EA2273896312}" presName="horz1" presStyleCnt="0"/>
      <dgm:spPr/>
    </dgm:pt>
    <dgm:pt modelId="{0DB0FB0F-C43D-41FE-9152-244F7F3A3A77}" type="pres">
      <dgm:prSet presAssocID="{BFAF9206-F142-47AE-815C-EA2273896312}" presName="tx1" presStyleLbl="revTx" presStyleIdx="6" presStyleCnt="8"/>
      <dgm:spPr/>
    </dgm:pt>
    <dgm:pt modelId="{11A6DD4E-9D11-4424-80B1-FF9A85D62F34}" type="pres">
      <dgm:prSet presAssocID="{BFAF9206-F142-47AE-815C-EA2273896312}" presName="vert1" presStyleCnt="0"/>
      <dgm:spPr/>
    </dgm:pt>
    <dgm:pt modelId="{7011DAAD-63FC-428D-A0B9-3FB41CC4BFF0}" type="pres">
      <dgm:prSet presAssocID="{FD62886D-35CB-4F3C-8AC6-3116B9DAF6A8}" presName="thickLine" presStyleLbl="alignNode1" presStyleIdx="7" presStyleCnt="8"/>
      <dgm:spPr/>
    </dgm:pt>
    <dgm:pt modelId="{013EBF32-838A-438A-9694-5B668617FBB0}" type="pres">
      <dgm:prSet presAssocID="{FD62886D-35CB-4F3C-8AC6-3116B9DAF6A8}" presName="horz1" presStyleCnt="0"/>
      <dgm:spPr/>
    </dgm:pt>
    <dgm:pt modelId="{2B06F0F4-30EB-4F80-9C48-61049BECBCCE}" type="pres">
      <dgm:prSet presAssocID="{FD62886D-35CB-4F3C-8AC6-3116B9DAF6A8}" presName="tx1" presStyleLbl="revTx" presStyleIdx="7" presStyleCnt="8"/>
      <dgm:spPr/>
    </dgm:pt>
    <dgm:pt modelId="{57AFC55B-415F-4495-B382-F1EFBB4E2FE3}" type="pres">
      <dgm:prSet presAssocID="{FD62886D-35CB-4F3C-8AC6-3116B9DAF6A8}" presName="vert1" presStyleCnt="0"/>
      <dgm:spPr/>
    </dgm:pt>
  </dgm:ptLst>
  <dgm:cxnLst>
    <dgm:cxn modelId="{2761BF06-E64A-4029-BA3E-289DD4723967}" srcId="{7CF33A2E-ABA6-4CC0-B113-D45AFE9B77D2}" destId="{4D0F78DC-D8ED-4FC8-9375-CFED064E76A2}" srcOrd="0" destOrd="0" parTransId="{7682892F-3487-4067-AAAE-8BF16C69451F}" sibTransId="{F4FF50FB-3535-4359-8F61-143756230AC9}"/>
    <dgm:cxn modelId="{45544C14-B0E2-436A-A342-8BA4D3216902}" type="presOf" srcId="{D7517CEF-8E2E-4DC4-8516-E301F1C7AD42}" destId="{666DE657-231E-4AE2-87DE-75CDE04C98AC}" srcOrd="0" destOrd="0" presId="urn:microsoft.com/office/officeart/2008/layout/LinedList"/>
    <dgm:cxn modelId="{3897C116-E729-4E19-BEB1-DCD6D204A5BF}" type="presOf" srcId="{710B946D-AE6C-459F-9E83-C8DDFBB0DC34}" destId="{38DAA8BB-384F-4D18-9D8E-0F0FB9D6F7CB}" srcOrd="0" destOrd="0" presId="urn:microsoft.com/office/officeart/2008/layout/LinedList"/>
    <dgm:cxn modelId="{EB2CC61A-8BDF-457A-956F-A276D57E900A}" type="presOf" srcId="{30CD2AF9-DC5F-460C-A29E-6F1137D092FC}" destId="{773B826D-BFDC-413E-A0F0-44F872B4DA2C}" srcOrd="0" destOrd="0" presId="urn:microsoft.com/office/officeart/2008/layout/LinedList"/>
    <dgm:cxn modelId="{61470229-8FDF-488B-9059-769060622F3A}" srcId="{7CF33A2E-ABA6-4CC0-B113-D45AFE9B77D2}" destId="{30CD2AF9-DC5F-460C-A29E-6F1137D092FC}" srcOrd="4" destOrd="0" parTransId="{910C6585-A55C-4040-906A-7810EF8A3EFF}" sibTransId="{34C229F7-A014-4809-A62A-928782E526E9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E9520640-E823-46A6-B01A-4EFCEE8A931F}" srcId="{7CF33A2E-ABA6-4CC0-B113-D45AFE9B77D2}" destId="{BFAF9206-F142-47AE-815C-EA2273896312}" srcOrd="6" destOrd="0" parTransId="{27C3D1F0-248B-4A46-B891-8D3D0E0078BE}" sibTransId="{1C9B5E5F-4798-4166-BAA1-32727B793647}"/>
    <dgm:cxn modelId="{3753175D-A45F-49E3-BCA3-686872FB96AC}" srcId="{7CF33A2E-ABA6-4CC0-B113-D45AFE9B77D2}" destId="{C07AED08-4107-4DF5-B4BC-2608E0C2F45A}" srcOrd="3" destOrd="0" parTransId="{36799782-6AA8-446E-A159-5CB50491FF50}" sibTransId="{A0588EFC-2EBD-4628-A31C-6429C38FC5CF}"/>
    <dgm:cxn modelId="{5F86B146-8BF2-48BE-ABEE-9A4B46813F8E}" srcId="{7CF33A2E-ABA6-4CC0-B113-D45AFE9B77D2}" destId="{0C0F6ABD-355F-4957-B2CF-FC2DB4F35DF1}" srcOrd="5" destOrd="0" parTransId="{9BA2E0B0-4727-4CFF-BD7A-EBBF79AEEEAE}" sibTransId="{11CCABE1-719B-4ACD-9AE1-D518826AEBB6}"/>
    <dgm:cxn modelId="{A390D64A-64BE-4743-81ED-91C85E2B2D6D}" srcId="{7CF33A2E-ABA6-4CC0-B113-D45AFE9B77D2}" destId="{FD62886D-35CB-4F3C-8AC6-3116B9DAF6A8}" srcOrd="7" destOrd="0" parTransId="{8ECEC378-E507-4FCF-8E85-3ADDD76D474F}" sibTransId="{D2913CAB-0C1F-4E50-BD81-F4C1A39CA691}"/>
    <dgm:cxn modelId="{1EE3AE6F-5AF8-421C-9689-D154A501A277}" type="presOf" srcId="{0C0F6ABD-355F-4957-B2CF-FC2DB4F35DF1}" destId="{65B97289-5C6F-4CF4-A83C-40BB30EE531B}" srcOrd="0" destOrd="0" presId="urn:microsoft.com/office/officeart/2008/layout/LinedList"/>
    <dgm:cxn modelId="{BF6E6651-E891-464B-AF0C-FF2FAF69C646}" srcId="{7CF33A2E-ABA6-4CC0-B113-D45AFE9B77D2}" destId="{D7517CEF-8E2E-4DC4-8516-E301F1C7AD42}" srcOrd="1" destOrd="0" parTransId="{1FB2BEE6-0B65-49D6-92CD-D41D60C71AFB}" sibTransId="{4A8A9933-9CF9-41E0-94B9-0AF6E571DF82}"/>
    <dgm:cxn modelId="{B1B1B079-9C4B-4FAE-A884-8717C89C925D}" srcId="{7CF33A2E-ABA6-4CC0-B113-D45AFE9B77D2}" destId="{710B946D-AE6C-459F-9E83-C8DDFBB0DC34}" srcOrd="2" destOrd="0" parTransId="{13D046BF-6223-4E76-9596-7DF9CD67E993}" sibTransId="{5B6B3F4E-C3B1-42F4-B4F4-2067CD39CB51}"/>
    <dgm:cxn modelId="{4447117E-DBAA-4955-8DCB-2BA43113AF68}" type="presOf" srcId="{FD62886D-35CB-4F3C-8AC6-3116B9DAF6A8}" destId="{2B06F0F4-30EB-4F80-9C48-61049BECBCCE}" srcOrd="0" destOrd="0" presId="urn:microsoft.com/office/officeart/2008/layout/LinedList"/>
    <dgm:cxn modelId="{218462B9-88C3-44A6-BC34-740B2050D855}" type="presOf" srcId="{4D0F78DC-D8ED-4FC8-9375-CFED064E76A2}" destId="{9916E359-933A-4A25-9611-9DB872EB08B1}" srcOrd="0" destOrd="0" presId="urn:microsoft.com/office/officeart/2008/layout/LinedList"/>
    <dgm:cxn modelId="{C21E05BA-ED34-4891-83C6-4FEF07027A4D}" type="presOf" srcId="{C07AED08-4107-4DF5-B4BC-2608E0C2F45A}" destId="{F13FC7FF-6FD7-4CED-B3B6-B8CE3C91D378}" srcOrd="0" destOrd="0" presId="urn:microsoft.com/office/officeart/2008/layout/LinedList"/>
    <dgm:cxn modelId="{67A3B9D2-4E9B-4284-80C2-94ACE1A392C8}" type="presOf" srcId="{BFAF9206-F142-47AE-815C-EA2273896312}" destId="{0DB0FB0F-C43D-41FE-9152-244F7F3A3A77}" srcOrd="0" destOrd="0" presId="urn:microsoft.com/office/officeart/2008/layout/LinedList"/>
    <dgm:cxn modelId="{F9E94795-F1AA-4677-AE93-A6AB3786347B}" type="presParOf" srcId="{C144393C-C46A-407D-B9BB-663670DC4BDB}" destId="{D74B76BA-9143-4E67-AB60-96D297A962BE}" srcOrd="0" destOrd="0" presId="urn:microsoft.com/office/officeart/2008/layout/LinedList"/>
    <dgm:cxn modelId="{EE3F0B8D-683A-406A-BDC7-D4BC74E18FE6}" type="presParOf" srcId="{C144393C-C46A-407D-B9BB-663670DC4BDB}" destId="{CB8794F2-7DE1-41A1-B2F1-4FCC68EB2386}" srcOrd="1" destOrd="0" presId="urn:microsoft.com/office/officeart/2008/layout/LinedList"/>
    <dgm:cxn modelId="{0B02634A-3FF6-434C-B8B2-029E20F6388E}" type="presParOf" srcId="{CB8794F2-7DE1-41A1-B2F1-4FCC68EB2386}" destId="{9916E359-933A-4A25-9611-9DB872EB08B1}" srcOrd="0" destOrd="0" presId="urn:microsoft.com/office/officeart/2008/layout/LinedList"/>
    <dgm:cxn modelId="{C2BA4FB0-5329-426D-AF8F-DFB081DEB742}" type="presParOf" srcId="{CB8794F2-7DE1-41A1-B2F1-4FCC68EB2386}" destId="{3286CF36-E110-410A-ADB2-489B9FBFF559}" srcOrd="1" destOrd="0" presId="urn:microsoft.com/office/officeart/2008/layout/LinedList"/>
    <dgm:cxn modelId="{B7D38C86-7D71-43B8-BAF2-FE0AFABFA53C}" type="presParOf" srcId="{C144393C-C46A-407D-B9BB-663670DC4BDB}" destId="{D75DD77F-DF5E-4429-98B2-8F5946072491}" srcOrd="2" destOrd="0" presId="urn:microsoft.com/office/officeart/2008/layout/LinedList"/>
    <dgm:cxn modelId="{E58CE148-98B7-40C0-996E-3F4781AD3C4F}" type="presParOf" srcId="{C144393C-C46A-407D-B9BB-663670DC4BDB}" destId="{60E1248E-4E09-43AF-B23B-E485A3FBCED8}" srcOrd="3" destOrd="0" presId="urn:microsoft.com/office/officeart/2008/layout/LinedList"/>
    <dgm:cxn modelId="{500E0854-9C1A-43D1-9171-C19A9FAB7241}" type="presParOf" srcId="{60E1248E-4E09-43AF-B23B-E485A3FBCED8}" destId="{666DE657-231E-4AE2-87DE-75CDE04C98AC}" srcOrd="0" destOrd="0" presId="urn:microsoft.com/office/officeart/2008/layout/LinedList"/>
    <dgm:cxn modelId="{30AA7FF0-CD0B-4589-9AC5-2454C06FB4A4}" type="presParOf" srcId="{60E1248E-4E09-43AF-B23B-E485A3FBCED8}" destId="{7DA5BF0A-375F-4D04-96B8-3DB26E1F36BB}" srcOrd="1" destOrd="0" presId="urn:microsoft.com/office/officeart/2008/layout/LinedList"/>
    <dgm:cxn modelId="{E2058E54-062B-4CD3-9EBD-56CDA8C1C3FB}" type="presParOf" srcId="{C144393C-C46A-407D-B9BB-663670DC4BDB}" destId="{1E60425E-0AF8-4B0C-B787-7679BAF8936D}" srcOrd="4" destOrd="0" presId="urn:microsoft.com/office/officeart/2008/layout/LinedList"/>
    <dgm:cxn modelId="{E0D802AD-34FD-43C2-A664-3A7254C203B1}" type="presParOf" srcId="{C144393C-C46A-407D-B9BB-663670DC4BDB}" destId="{AB666432-5D4D-4123-BC74-5FE989BE86B6}" srcOrd="5" destOrd="0" presId="urn:microsoft.com/office/officeart/2008/layout/LinedList"/>
    <dgm:cxn modelId="{52DA2962-EA55-4E60-8A8D-85D14961C149}" type="presParOf" srcId="{AB666432-5D4D-4123-BC74-5FE989BE86B6}" destId="{38DAA8BB-384F-4D18-9D8E-0F0FB9D6F7CB}" srcOrd="0" destOrd="0" presId="urn:microsoft.com/office/officeart/2008/layout/LinedList"/>
    <dgm:cxn modelId="{699714F6-6DDE-4357-93D5-8C7736080405}" type="presParOf" srcId="{AB666432-5D4D-4123-BC74-5FE989BE86B6}" destId="{97295A15-15A7-42FD-AE3E-D03C9171078B}" srcOrd="1" destOrd="0" presId="urn:microsoft.com/office/officeart/2008/layout/LinedList"/>
    <dgm:cxn modelId="{FC7BBDE8-C636-4821-99CA-DF196B632A4A}" type="presParOf" srcId="{C144393C-C46A-407D-B9BB-663670DC4BDB}" destId="{09A6134D-708F-41B8-B1A2-804AA49884D0}" srcOrd="6" destOrd="0" presId="urn:microsoft.com/office/officeart/2008/layout/LinedList"/>
    <dgm:cxn modelId="{6EE37BD2-2A80-4806-B5E2-F080F10984CB}" type="presParOf" srcId="{C144393C-C46A-407D-B9BB-663670DC4BDB}" destId="{1114E4D6-4DD3-498D-91F3-DBA625C2C1EA}" srcOrd="7" destOrd="0" presId="urn:microsoft.com/office/officeart/2008/layout/LinedList"/>
    <dgm:cxn modelId="{6425ED9E-AC7C-4E6B-BE60-47EEC4B31DCC}" type="presParOf" srcId="{1114E4D6-4DD3-498D-91F3-DBA625C2C1EA}" destId="{F13FC7FF-6FD7-4CED-B3B6-B8CE3C91D378}" srcOrd="0" destOrd="0" presId="urn:microsoft.com/office/officeart/2008/layout/LinedList"/>
    <dgm:cxn modelId="{08A0340B-CACD-4D96-84F7-F6913BEB2466}" type="presParOf" srcId="{1114E4D6-4DD3-498D-91F3-DBA625C2C1EA}" destId="{BA78F3D7-4F04-41AC-93B5-9635A80DA098}" srcOrd="1" destOrd="0" presId="urn:microsoft.com/office/officeart/2008/layout/LinedList"/>
    <dgm:cxn modelId="{F9497607-1F57-421D-9B4B-C02843531DCD}" type="presParOf" srcId="{C144393C-C46A-407D-B9BB-663670DC4BDB}" destId="{766AEBC3-5BD6-4BD9-8CB0-4C977E81BCE6}" srcOrd="8" destOrd="0" presId="urn:microsoft.com/office/officeart/2008/layout/LinedList"/>
    <dgm:cxn modelId="{F5CC315F-3140-40EE-B12F-89606793E755}" type="presParOf" srcId="{C144393C-C46A-407D-B9BB-663670DC4BDB}" destId="{5EEC5836-BB7C-4725-A4CF-E1B853439D68}" srcOrd="9" destOrd="0" presId="urn:microsoft.com/office/officeart/2008/layout/LinedList"/>
    <dgm:cxn modelId="{673E0557-D395-4F12-931C-F262E6C1F552}" type="presParOf" srcId="{5EEC5836-BB7C-4725-A4CF-E1B853439D68}" destId="{773B826D-BFDC-413E-A0F0-44F872B4DA2C}" srcOrd="0" destOrd="0" presId="urn:microsoft.com/office/officeart/2008/layout/LinedList"/>
    <dgm:cxn modelId="{01A606F5-B987-449D-A24E-AB343F1CF1AF}" type="presParOf" srcId="{5EEC5836-BB7C-4725-A4CF-E1B853439D68}" destId="{61951A7F-5227-443C-B365-1ADFDBC9D4E0}" srcOrd="1" destOrd="0" presId="urn:microsoft.com/office/officeart/2008/layout/LinedList"/>
    <dgm:cxn modelId="{C6BCCF54-0BC9-479E-97F2-B42E822E755A}" type="presParOf" srcId="{C144393C-C46A-407D-B9BB-663670DC4BDB}" destId="{2B7B3734-DAE1-4EF1-8C5B-059E3A6B2E7A}" srcOrd="10" destOrd="0" presId="urn:microsoft.com/office/officeart/2008/layout/LinedList"/>
    <dgm:cxn modelId="{7458EF1C-1442-4B99-B549-BD995F803A52}" type="presParOf" srcId="{C144393C-C46A-407D-B9BB-663670DC4BDB}" destId="{4304DE68-336D-44E0-906A-936BFC689458}" srcOrd="11" destOrd="0" presId="urn:microsoft.com/office/officeart/2008/layout/LinedList"/>
    <dgm:cxn modelId="{2515D06C-8801-418A-8560-03C4B44BE1A8}" type="presParOf" srcId="{4304DE68-336D-44E0-906A-936BFC689458}" destId="{65B97289-5C6F-4CF4-A83C-40BB30EE531B}" srcOrd="0" destOrd="0" presId="urn:microsoft.com/office/officeart/2008/layout/LinedList"/>
    <dgm:cxn modelId="{DC1E76B1-6061-456B-88A3-2D39143A8BE1}" type="presParOf" srcId="{4304DE68-336D-44E0-906A-936BFC689458}" destId="{C0953101-2820-4881-88F8-CFA3C26D3459}" srcOrd="1" destOrd="0" presId="urn:microsoft.com/office/officeart/2008/layout/LinedList"/>
    <dgm:cxn modelId="{5B685C7D-C97F-4B18-9D8E-3950758DEB5B}" type="presParOf" srcId="{C144393C-C46A-407D-B9BB-663670DC4BDB}" destId="{8C48EA6C-12DB-44F1-9E7C-F28DF85B41E2}" srcOrd="12" destOrd="0" presId="urn:microsoft.com/office/officeart/2008/layout/LinedList"/>
    <dgm:cxn modelId="{5C9ED273-D8BA-487E-8988-49D0700CFAFF}" type="presParOf" srcId="{C144393C-C46A-407D-B9BB-663670DC4BDB}" destId="{47BC0123-AA96-4454-82CC-FAA7DA71606C}" srcOrd="13" destOrd="0" presId="urn:microsoft.com/office/officeart/2008/layout/LinedList"/>
    <dgm:cxn modelId="{CB8425BC-9E4E-4F08-AFF2-07CF663D4E3E}" type="presParOf" srcId="{47BC0123-AA96-4454-82CC-FAA7DA71606C}" destId="{0DB0FB0F-C43D-41FE-9152-244F7F3A3A77}" srcOrd="0" destOrd="0" presId="urn:microsoft.com/office/officeart/2008/layout/LinedList"/>
    <dgm:cxn modelId="{A73BC880-4933-46F0-A247-9C10083D126A}" type="presParOf" srcId="{47BC0123-AA96-4454-82CC-FAA7DA71606C}" destId="{11A6DD4E-9D11-4424-80B1-FF9A85D62F34}" srcOrd="1" destOrd="0" presId="urn:microsoft.com/office/officeart/2008/layout/LinedList"/>
    <dgm:cxn modelId="{6396D706-C5AB-4790-8192-60CC38412100}" type="presParOf" srcId="{C144393C-C46A-407D-B9BB-663670DC4BDB}" destId="{7011DAAD-63FC-428D-A0B9-3FB41CC4BFF0}" srcOrd="14" destOrd="0" presId="urn:microsoft.com/office/officeart/2008/layout/LinedList"/>
    <dgm:cxn modelId="{B01B1D82-60AD-4165-AB69-0F265FA1FFC6}" type="presParOf" srcId="{C144393C-C46A-407D-B9BB-663670DC4BDB}" destId="{013EBF32-838A-438A-9694-5B668617FBB0}" srcOrd="15" destOrd="0" presId="urn:microsoft.com/office/officeart/2008/layout/LinedList"/>
    <dgm:cxn modelId="{365C6308-9405-412C-B0EE-53E9ACB60E61}" type="presParOf" srcId="{013EBF32-838A-438A-9694-5B668617FBB0}" destId="{2B06F0F4-30EB-4F80-9C48-61049BECBCCE}" srcOrd="0" destOrd="0" presId="urn:microsoft.com/office/officeart/2008/layout/LinedList"/>
    <dgm:cxn modelId="{DD9EF3E5-D0BB-4E32-B054-3229BADEE6AD}" type="presParOf" srcId="{013EBF32-838A-438A-9694-5B668617FBB0}" destId="{57AFC55B-415F-4495-B382-F1EFBB4E2F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ноябрь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B76BA-9143-4E67-AB60-96D297A962BE}">
      <dsp:nvSpPr>
        <dsp:cNvPr id="0" name=""/>
        <dsp:cNvSpPr/>
      </dsp:nvSpPr>
      <dsp:spPr>
        <a:xfrm>
          <a:off x="0" y="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16E359-933A-4A25-9611-9DB872EB08B1}">
      <dsp:nvSpPr>
        <dsp:cNvPr id="0" name=""/>
        <dsp:cNvSpPr/>
      </dsp:nvSpPr>
      <dsp:spPr>
        <a:xfrm>
          <a:off x="0" y="0"/>
          <a:ext cx="8594330" cy="59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Сезонный осмотр общего имущества</a:t>
          </a:r>
        </a:p>
      </dsp:txBody>
      <dsp:txXfrm>
        <a:off x="0" y="0"/>
        <a:ext cx="8594330" cy="594144"/>
      </dsp:txXfrm>
    </dsp:sp>
    <dsp:sp modelId="{D75DD77F-DF5E-4429-98B2-8F5946072491}">
      <dsp:nvSpPr>
        <dsp:cNvPr id="0" name=""/>
        <dsp:cNvSpPr/>
      </dsp:nvSpPr>
      <dsp:spPr>
        <a:xfrm>
          <a:off x="0" y="594144"/>
          <a:ext cx="8594330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6DE657-231E-4AE2-87DE-75CDE04C98AC}">
      <dsp:nvSpPr>
        <dsp:cNvPr id="0" name=""/>
        <dsp:cNvSpPr/>
      </dsp:nvSpPr>
      <dsp:spPr>
        <a:xfrm>
          <a:off x="0" y="594144"/>
          <a:ext cx="8594330" cy="59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Запуск работы въездах ворот паркинга в автономном режиме (В связи с не качественно проведенными работами от кампании </a:t>
          </a:r>
          <a:r>
            <a:rPr lang="en-US" sz="1600" kern="1200" dirty="0" err="1">
              <a:latin typeface="TT NORMS"/>
            </a:rPr>
            <a:t>DoorHan</a:t>
          </a:r>
          <a:r>
            <a:rPr lang="ru-RU" sz="1600" kern="1200" dirty="0">
              <a:latin typeface="TT NORMS"/>
            </a:rPr>
            <a:t>, ворота снова вышли из строя)</a:t>
          </a:r>
        </a:p>
      </dsp:txBody>
      <dsp:txXfrm>
        <a:off x="0" y="594144"/>
        <a:ext cx="8594330" cy="594144"/>
      </dsp:txXfrm>
    </dsp:sp>
    <dsp:sp modelId="{1E60425E-0AF8-4B0C-B787-7679BAF8936D}">
      <dsp:nvSpPr>
        <dsp:cNvPr id="0" name=""/>
        <dsp:cNvSpPr/>
      </dsp:nvSpPr>
      <dsp:spPr>
        <a:xfrm>
          <a:off x="0" y="1188288"/>
          <a:ext cx="8594330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DAA8BB-384F-4D18-9D8E-0F0FB9D6F7CB}">
      <dsp:nvSpPr>
        <dsp:cNvPr id="0" name=""/>
        <dsp:cNvSpPr/>
      </dsp:nvSpPr>
      <dsp:spPr>
        <a:xfrm>
          <a:off x="0" y="1188288"/>
          <a:ext cx="8594330" cy="59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Промывка системы горячего водоснабжения</a:t>
          </a:r>
        </a:p>
      </dsp:txBody>
      <dsp:txXfrm>
        <a:off x="0" y="1188288"/>
        <a:ext cx="8594330" cy="594144"/>
      </dsp:txXfrm>
    </dsp:sp>
    <dsp:sp modelId="{09A6134D-708F-41B8-B1A2-804AA49884D0}">
      <dsp:nvSpPr>
        <dsp:cNvPr id="0" name=""/>
        <dsp:cNvSpPr/>
      </dsp:nvSpPr>
      <dsp:spPr>
        <a:xfrm>
          <a:off x="0" y="1782433"/>
          <a:ext cx="8594330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3FC7FF-6FD7-4CED-B3B6-B8CE3C91D378}">
      <dsp:nvSpPr>
        <dsp:cNvPr id="0" name=""/>
        <dsp:cNvSpPr/>
      </dsp:nvSpPr>
      <dsp:spPr>
        <a:xfrm>
          <a:off x="0" y="1782433"/>
          <a:ext cx="8594330" cy="59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Настроили время включения освещения в местах общего пользования</a:t>
          </a:r>
        </a:p>
      </dsp:txBody>
      <dsp:txXfrm>
        <a:off x="0" y="1782433"/>
        <a:ext cx="8594330" cy="594144"/>
      </dsp:txXfrm>
    </dsp:sp>
    <dsp:sp modelId="{766AEBC3-5BD6-4BD9-8CB0-4C977E81BCE6}">
      <dsp:nvSpPr>
        <dsp:cNvPr id="0" name=""/>
        <dsp:cNvSpPr/>
      </dsp:nvSpPr>
      <dsp:spPr>
        <a:xfrm>
          <a:off x="0" y="2376577"/>
          <a:ext cx="8594330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3B826D-BFDC-413E-A0F0-44F872B4DA2C}">
      <dsp:nvSpPr>
        <dsp:cNvPr id="0" name=""/>
        <dsp:cNvSpPr/>
      </dsp:nvSpPr>
      <dsp:spPr>
        <a:xfrm>
          <a:off x="0" y="2376577"/>
          <a:ext cx="8594330" cy="59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Произведено техническое обслуживание въездных ворот на территорию</a:t>
          </a:r>
        </a:p>
      </dsp:txBody>
      <dsp:txXfrm>
        <a:off x="0" y="2376577"/>
        <a:ext cx="8594330" cy="594144"/>
      </dsp:txXfrm>
    </dsp:sp>
    <dsp:sp modelId="{2B7B3734-DAE1-4EF1-8C5B-059E3A6B2E7A}">
      <dsp:nvSpPr>
        <dsp:cNvPr id="0" name=""/>
        <dsp:cNvSpPr/>
      </dsp:nvSpPr>
      <dsp:spPr>
        <a:xfrm>
          <a:off x="0" y="2970721"/>
          <a:ext cx="8594330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B97289-5C6F-4CF4-A83C-40BB30EE531B}">
      <dsp:nvSpPr>
        <dsp:cNvPr id="0" name=""/>
        <dsp:cNvSpPr/>
      </dsp:nvSpPr>
      <dsp:spPr>
        <a:xfrm>
          <a:off x="0" y="2970721"/>
          <a:ext cx="8594330" cy="59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Ремонт насоса горячего водоснабжения</a:t>
          </a:r>
        </a:p>
      </dsp:txBody>
      <dsp:txXfrm>
        <a:off x="0" y="2970721"/>
        <a:ext cx="8594330" cy="594144"/>
      </dsp:txXfrm>
    </dsp:sp>
    <dsp:sp modelId="{8C48EA6C-12DB-44F1-9E7C-F28DF85B41E2}">
      <dsp:nvSpPr>
        <dsp:cNvPr id="0" name=""/>
        <dsp:cNvSpPr/>
      </dsp:nvSpPr>
      <dsp:spPr>
        <a:xfrm>
          <a:off x="0" y="3564866"/>
          <a:ext cx="8594330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B0FB0F-C43D-41FE-9152-244F7F3A3A77}">
      <dsp:nvSpPr>
        <dsp:cNvPr id="0" name=""/>
        <dsp:cNvSpPr/>
      </dsp:nvSpPr>
      <dsp:spPr>
        <a:xfrm>
          <a:off x="0" y="3564866"/>
          <a:ext cx="8594330" cy="59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Программирование и раздача пультов управления воротами, собственникам </a:t>
          </a:r>
        </a:p>
      </dsp:txBody>
      <dsp:txXfrm>
        <a:off x="0" y="3564866"/>
        <a:ext cx="8594330" cy="594144"/>
      </dsp:txXfrm>
    </dsp:sp>
    <dsp:sp modelId="{7011DAAD-63FC-428D-A0B9-3FB41CC4BFF0}">
      <dsp:nvSpPr>
        <dsp:cNvPr id="0" name=""/>
        <dsp:cNvSpPr/>
      </dsp:nvSpPr>
      <dsp:spPr>
        <a:xfrm>
          <a:off x="0" y="4159010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06F0F4-30EB-4F80-9C48-61049BECBCCE}">
      <dsp:nvSpPr>
        <dsp:cNvPr id="0" name=""/>
        <dsp:cNvSpPr/>
      </dsp:nvSpPr>
      <dsp:spPr>
        <a:xfrm>
          <a:off x="0" y="4159010"/>
          <a:ext cx="8594330" cy="59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По пожеланиям собственников, придомовую территорию стали покрывать гранитной крошкой, вместо твердых реагентов</a:t>
          </a:r>
        </a:p>
      </dsp:txBody>
      <dsp:txXfrm>
        <a:off x="0" y="4159010"/>
        <a:ext cx="8594330" cy="594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Ноябрь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821166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Начало снегоуборочного сезона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емля, внешний, снег, дорожка&#10;&#10;Автоматически созданное описание">
            <a:extLst>
              <a:ext uri="{FF2B5EF4-FFF2-40B4-BE49-F238E27FC236}">
                <a16:creationId xmlns:a16="http://schemas.microsoft.com/office/drawing/2014/main" id="{09DFA5A7-38A3-9D0E-A61F-7D7A32806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9666"/>
            <a:ext cx="2160000" cy="3238668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снег, прыгает, скат&#10;&#10;Автоматически созданное описание">
            <a:extLst>
              <a:ext uri="{FF2B5EF4-FFF2-40B4-BE49-F238E27FC236}">
                <a16:creationId xmlns:a16="http://schemas.microsoft.com/office/drawing/2014/main" id="{2C004B8C-9152-3C3D-EB41-DB0A20FE22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799999"/>
            <a:ext cx="2160000" cy="324214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ешний, снег&#10;&#10;Автоматически созданное описание">
            <a:extLst>
              <a:ext uri="{FF2B5EF4-FFF2-40B4-BE49-F238E27FC236}">
                <a16:creationId xmlns:a16="http://schemas.microsoft.com/office/drawing/2014/main" id="{FCEEBB01-722B-AEF1-0387-5E3283123F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1607"/>
            <a:ext cx="2160000" cy="323893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ешний, земля, мостовая&#10;&#10;Автоматически созданное описание">
            <a:extLst>
              <a:ext uri="{FF2B5EF4-FFF2-40B4-BE49-F238E27FC236}">
                <a16:creationId xmlns:a16="http://schemas.microsoft.com/office/drawing/2014/main" id="{4563E827-7840-2C94-2A01-81D8BF68D6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0000"/>
            <a:ext cx="2160000" cy="32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Восстановлено уличное освещение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6AA1BBD1-C033-C477-5A75-B38A2BC14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999000"/>
            <a:ext cx="3237975" cy="486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бор, дерево,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53D23FFA-6645-A6E5-234D-2FCB50AEC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999000"/>
            <a:ext cx="3238734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133522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ноябрь 2022 года выполнили 46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14809"/>
              </p:ext>
            </p:extLst>
          </p:nvPr>
        </p:nvGraphicFramePr>
        <p:xfrm>
          <a:off x="387111" y="2434453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ноябрь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декабрь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69832"/>
              </p:ext>
            </p:extLst>
          </p:nvPr>
        </p:nvGraphicFramePr>
        <p:xfrm>
          <a:off x="513476" y="2179320"/>
          <a:ext cx="8134826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413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406741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прилегающая территории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Ремонт насоса ГВС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Ежедневная уборка мест общего пользования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Замена вышедших из строя жестких дисков системы видеонаблюдения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Очистка свесов, парапетов и карнизов от снега и наледи (при необходимости)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Обслуживание системы пожаротушения и оповещения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Вывоз снега (при необходимости)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18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Замена ламп освещения в лифтовых холлах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Новогоднее оформление вестибюлей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5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Ремонт въездных ворот в паркинг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3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273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Владимир Братчиков</cp:lastModifiedBy>
  <cp:revision>387</cp:revision>
  <dcterms:created xsi:type="dcterms:W3CDTF">2022-01-28T09:16:54Z</dcterms:created>
  <dcterms:modified xsi:type="dcterms:W3CDTF">2022-12-14T07:35:19Z</dcterms:modified>
</cp:coreProperties>
</file>