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80" r:id="rId6"/>
    <p:sldId id="281" r:id="rId7"/>
    <p:sldId id="282" r:id="rId8"/>
    <p:sldId id="266" r:id="rId9"/>
    <p:sldId id="267" r:id="rId10"/>
    <p:sldId id="27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октябрь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0F78DC-D8ED-4FC8-9375-CFED064E76A2}">
      <dgm:prSet custT="1"/>
      <dgm:spPr/>
      <dgm:t>
        <a:bodyPr/>
        <a:lstStyle/>
        <a:p>
          <a:r>
            <a:rPr lang="ru-RU" sz="1600" dirty="0">
              <a:latin typeface="TT NORMS"/>
            </a:rPr>
            <a:t>Сезонный осмотр общего имущества</a:t>
          </a:r>
        </a:p>
      </dgm:t>
    </dgm:pt>
    <dgm:pt modelId="{7682892F-3487-4067-AAAE-8BF16C69451F}" type="parTrans" cxnId="{2761BF06-E64A-4029-BA3E-289DD4723967}">
      <dgm:prSet/>
      <dgm:spPr/>
      <dgm:t>
        <a:bodyPr/>
        <a:lstStyle/>
        <a:p>
          <a:endParaRPr lang="ru-RU"/>
        </a:p>
      </dgm:t>
    </dgm:pt>
    <dgm:pt modelId="{F4FF50FB-3535-4359-8F61-143756230AC9}" type="sibTrans" cxnId="{2761BF06-E64A-4029-BA3E-289DD4723967}">
      <dgm:prSet/>
      <dgm:spPr/>
      <dgm:t>
        <a:bodyPr/>
        <a:lstStyle/>
        <a:p>
          <a:endParaRPr lang="ru-RU"/>
        </a:p>
      </dgm:t>
    </dgm:pt>
    <dgm:pt modelId="{8A5CF2B9-448C-4E19-B953-E55BFB1C2BAB}">
      <dgm:prSet custT="1"/>
      <dgm:spPr/>
      <dgm:t>
        <a:bodyPr/>
        <a:lstStyle/>
        <a:p>
          <a:r>
            <a:rPr lang="ru-RU" sz="1600" dirty="0">
              <a:latin typeface="TT NORMS"/>
            </a:rPr>
            <a:t>Техническое обслуживание системы контроля и управления доступом</a:t>
          </a:r>
        </a:p>
      </dgm:t>
    </dgm:pt>
    <dgm:pt modelId="{A3CEC323-A4D1-46E6-A710-E9DBDCD3A268}" type="parTrans" cxnId="{AC42AAD3-871A-4F58-859C-FD429CBFA1DD}">
      <dgm:prSet/>
      <dgm:spPr/>
      <dgm:t>
        <a:bodyPr/>
        <a:lstStyle/>
        <a:p>
          <a:endParaRPr lang="ru-RU"/>
        </a:p>
      </dgm:t>
    </dgm:pt>
    <dgm:pt modelId="{58AFC052-A021-4583-84F8-5FF4D131F608}" type="sibTrans" cxnId="{AC42AAD3-871A-4F58-859C-FD429CBFA1DD}">
      <dgm:prSet/>
      <dgm:spPr/>
      <dgm:t>
        <a:bodyPr/>
        <a:lstStyle/>
        <a:p>
          <a:endParaRPr lang="ru-RU"/>
        </a:p>
      </dgm:t>
    </dgm:pt>
    <dgm:pt modelId="{8C2F61E3-BAB2-492A-A1C1-B3C847A10C88}">
      <dgm:prSet custT="1"/>
      <dgm:spPr/>
      <dgm:t>
        <a:bodyPr/>
        <a:lstStyle/>
        <a:p>
          <a:pPr algn="l"/>
          <a:r>
            <a:rPr lang="ru-RU" sz="1600" dirty="0">
              <a:latin typeface="TT NORMS"/>
            </a:rPr>
            <a:t>Табличку с правилами пользования пассажирским лифом заменили на металлическую</a:t>
          </a:r>
        </a:p>
      </dgm:t>
    </dgm:pt>
    <dgm:pt modelId="{F80C9290-1B06-498B-8E88-09845EC0D0E7}" type="parTrans" cxnId="{40D00C4B-6D51-4086-BA03-2C2876CA83D8}">
      <dgm:prSet/>
      <dgm:spPr/>
      <dgm:t>
        <a:bodyPr/>
        <a:lstStyle/>
        <a:p>
          <a:endParaRPr lang="ru-RU"/>
        </a:p>
      </dgm:t>
    </dgm:pt>
    <dgm:pt modelId="{B50CEB18-A299-419B-9F9E-65C2A745568F}" type="sibTrans" cxnId="{40D00C4B-6D51-4086-BA03-2C2876CA83D8}">
      <dgm:prSet/>
      <dgm:spPr/>
      <dgm:t>
        <a:bodyPr/>
        <a:lstStyle/>
        <a:p>
          <a:endParaRPr lang="ru-RU"/>
        </a:p>
      </dgm:t>
    </dgm:pt>
    <dgm:pt modelId="{69A2F0AA-63A4-4B77-8210-1C1A6492A06B}">
      <dgm:prSet custT="1"/>
      <dgm:spPr/>
      <dgm:t>
        <a:bodyPr/>
        <a:lstStyle/>
        <a:p>
          <a:r>
            <a:rPr lang="ru-RU" sz="1600" dirty="0">
              <a:latin typeface="TT NORMS"/>
            </a:rPr>
            <a:t>Проливка системы  системы горячего водоснабжения с целью очистки от грязи ржавчины </a:t>
          </a:r>
        </a:p>
      </dgm:t>
    </dgm:pt>
    <dgm:pt modelId="{A8B572C8-1E8D-4AFC-B1E7-7AC754997B8C}" type="parTrans" cxnId="{E458FD42-021E-479C-AD26-CEA4AAAC7902}">
      <dgm:prSet/>
      <dgm:spPr/>
      <dgm:t>
        <a:bodyPr/>
        <a:lstStyle/>
        <a:p>
          <a:endParaRPr lang="ru-RU"/>
        </a:p>
      </dgm:t>
    </dgm:pt>
    <dgm:pt modelId="{274210AC-7B38-43FD-93D2-50F5C952CFA1}" type="sibTrans" cxnId="{E458FD42-021E-479C-AD26-CEA4AAAC7902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D74B76BA-9143-4E67-AB60-96D297A962BE}" type="pres">
      <dgm:prSet presAssocID="{4D0F78DC-D8ED-4FC8-9375-CFED064E76A2}" presName="thickLine" presStyleLbl="alignNode1" presStyleIdx="0" presStyleCnt="4"/>
      <dgm:spPr/>
    </dgm:pt>
    <dgm:pt modelId="{CB8794F2-7DE1-41A1-B2F1-4FCC68EB2386}" type="pres">
      <dgm:prSet presAssocID="{4D0F78DC-D8ED-4FC8-9375-CFED064E76A2}" presName="horz1" presStyleCnt="0"/>
      <dgm:spPr/>
    </dgm:pt>
    <dgm:pt modelId="{9916E359-933A-4A25-9611-9DB872EB08B1}" type="pres">
      <dgm:prSet presAssocID="{4D0F78DC-D8ED-4FC8-9375-CFED064E76A2}" presName="tx1" presStyleLbl="revTx" presStyleIdx="0" presStyleCnt="4"/>
      <dgm:spPr/>
    </dgm:pt>
    <dgm:pt modelId="{3286CF36-E110-410A-ADB2-489B9FBFF559}" type="pres">
      <dgm:prSet presAssocID="{4D0F78DC-D8ED-4FC8-9375-CFED064E76A2}" presName="vert1" presStyleCnt="0"/>
      <dgm:spPr/>
    </dgm:pt>
    <dgm:pt modelId="{F6609E01-DED4-4FE9-840E-F2CFDE5B25C5}" type="pres">
      <dgm:prSet presAssocID="{8A5CF2B9-448C-4E19-B953-E55BFB1C2BAB}" presName="thickLine" presStyleLbl="alignNode1" presStyleIdx="1" presStyleCnt="4"/>
      <dgm:spPr/>
    </dgm:pt>
    <dgm:pt modelId="{3FD253EB-AC04-4C4F-A5A0-C35679B7EF98}" type="pres">
      <dgm:prSet presAssocID="{8A5CF2B9-448C-4E19-B953-E55BFB1C2BAB}" presName="horz1" presStyleCnt="0"/>
      <dgm:spPr/>
    </dgm:pt>
    <dgm:pt modelId="{B67A7933-E910-4CC9-8B24-D70AC9DECFF1}" type="pres">
      <dgm:prSet presAssocID="{8A5CF2B9-448C-4E19-B953-E55BFB1C2BAB}" presName="tx1" presStyleLbl="revTx" presStyleIdx="1" presStyleCnt="4"/>
      <dgm:spPr/>
    </dgm:pt>
    <dgm:pt modelId="{9ABAED95-13BE-4517-AD46-4A3CD70EE1E6}" type="pres">
      <dgm:prSet presAssocID="{8A5CF2B9-448C-4E19-B953-E55BFB1C2BAB}" presName="vert1" presStyleCnt="0"/>
      <dgm:spPr/>
    </dgm:pt>
    <dgm:pt modelId="{3EDD36E4-E5BA-47B4-A617-8FC9FBD1FBEE}" type="pres">
      <dgm:prSet presAssocID="{8C2F61E3-BAB2-492A-A1C1-B3C847A10C88}" presName="thickLine" presStyleLbl="alignNode1" presStyleIdx="2" presStyleCnt="4"/>
      <dgm:spPr/>
    </dgm:pt>
    <dgm:pt modelId="{65AC86DF-03B0-49A1-9698-D1CD60E46910}" type="pres">
      <dgm:prSet presAssocID="{8C2F61E3-BAB2-492A-A1C1-B3C847A10C88}" presName="horz1" presStyleCnt="0"/>
      <dgm:spPr/>
    </dgm:pt>
    <dgm:pt modelId="{D820BED6-D7CA-4F7F-A9C5-8DF151E94E58}" type="pres">
      <dgm:prSet presAssocID="{8C2F61E3-BAB2-492A-A1C1-B3C847A10C88}" presName="tx1" presStyleLbl="revTx" presStyleIdx="2" presStyleCnt="4"/>
      <dgm:spPr/>
    </dgm:pt>
    <dgm:pt modelId="{3DAD1B74-4EE9-4CB7-A799-103179D4B7F8}" type="pres">
      <dgm:prSet presAssocID="{8C2F61E3-BAB2-492A-A1C1-B3C847A10C88}" presName="vert1" presStyleCnt="0"/>
      <dgm:spPr/>
    </dgm:pt>
    <dgm:pt modelId="{CF0BAC01-BEE2-4305-AD6C-C1C9E24630E4}" type="pres">
      <dgm:prSet presAssocID="{69A2F0AA-63A4-4B77-8210-1C1A6492A06B}" presName="thickLine" presStyleLbl="alignNode1" presStyleIdx="3" presStyleCnt="4"/>
      <dgm:spPr/>
    </dgm:pt>
    <dgm:pt modelId="{EAD618D5-C209-40EC-BAF1-552D588FF94A}" type="pres">
      <dgm:prSet presAssocID="{69A2F0AA-63A4-4B77-8210-1C1A6492A06B}" presName="horz1" presStyleCnt="0"/>
      <dgm:spPr/>
    </dgm:pt>
    <dgm:pt modelId="{4F0C010E-D8F0-4728-9799-D17D44DD1700}" type="pres">
      <dgm:prSet presAssocID="{69A2F0AA-63A4-4B77-8210-1C1A6492A06B}" presName="tx1" presStyleLbl="revTx" presStyleIdx="3" presStyleCnt="4"/>
      <dgm:spPr/>
    </dgm:pt>
    <dgm:pt modelId="{3B9F6952-F64B-4037-A2DD-29CA503FE94B}" type="pres">
      <dgm:prSet presAssocID="{69A2F0AA-63A4-4B77-8210-1C1A6492A06B}" presName="vert1" presStyleCnt="0"/>
      <dgm:spPr/>
    </dgm:pt>
  </dgm:ptLst>
  <dgm:cxnLst>
    <dgm:cxn modelId="{2761BF06-E64A-4029-BA3E-289DD4723967}" srcId="{7CF33A2E-ABA6-4CC0-B113-D45AFE9B77D2}" destId="{4D0F78DC-D8ED-4FC8-9375-CFED064E76A2}" srcOrd="0" destOrd="0" parTransId="{7682892F-3487-4067-AAAE-8BF16C69451F}" sibTransId="{F4FF50FB-3535-4359-8F61-143756230AC9}"/>
    <dgm:cxn modelId="{74BEFE17-A42A-4A43-95C9-1C974718E469}" type="presOf" srcId="{69A2F0AA-63A4-4B77-8210-1C1A6492A06B}" destId="{4F0C010E-D8F0-4728-9799-D17D44DD1700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75ED6342-FD28-45B4-B41E-F213EBF8B3E4}" type="presOf" srcId="{8A5CF2B9-448C-4E19-B953-E55BFB1C2BAB}" destId="{B67A7933-E910-4CC9-8B24-D70AC9DECFF1}" srcOrd="0" destOrd="0" presId="urn:microsoft.com/office/officeart/2008/layout/LinedList"/>
    <dgm:cxn modelId="{E458FD42-021E-479C-AD26-CEA4AAAC7902}" srcId="{7CF33A2E-ABA6-4CC0-B113-D45AFE9B77D2}" destId="{69A2F0AA-63A4-4B77-8210-1C1A6492A06B}" srcOrd="3" destOrd="0" parTransId="{A8B572C8-1E8D-4AFC-B1E7-7AC754997B8C}" sibTransId="{274210AC-7B38-43FD-93D2-50F5C952CFA1}"/>
    <dgm:cxn modelId="{40D00C4B-6D51-4086-BA03-2C2876CA83D8}" srcId="{7CF33A2E-ABA6-4CC0-B113-D45AFE9B77D2}" destId="{8C2F61E3-BAB2-492A-A1C1-B3C847A10C88}" srcOrd="2" destOrd="0" parTransId="{F80C9290-1B06-498B-8E88-09845EC0D0E7}" sibTransId="{B50CEB18-A299-419B-9F9E-65C2A745568F}"/>
    <dgm:cxn modelId="{218462B9-88C3-44A6-BC34-740B2050D855}" type="presOf" srcId="{4D0F78DC-D8ED-4FC8-9375-CFED064E76A2}" destId="{9916E359-933A-4A25-9611-9DB872EB08B1}" srcOrd="0" destOrd="0" presId="urn:microsoft.com/office/officeart/2008/layout/LinedList"/>
    <dgm:cxn modelId="{AC42AAD3-871A-4F58-859C-FD429CBFA1DD}" srcId="{7CF33A2E-ABA6-4CC0-B113-D45AFE9B77D2}" destId="{8A5CF2B9-448C-4E19-B953-E55BFB1C2BAB}" srcOrd="1" destOrd="0" parTransId="{A3CEC323-A4D1-46E6-A710-E9DBDCD3A268}" sibTransId="{58AFC052-A021-4583-84F8-5FF4D131F608}"/>
    <dgm:cxn modelId="{658F2EE2-9542-4003-9A1C-AF62F84190EE}" type="presOf" srcId="{8C2F61E3-BAB2-492A-A1C1-B3C847A10C88}" destId="{D820BED6-D7CA-4F7F-A9C5-8DF151E94E58}" srcOrd="0" destOrd="0" presId="urn:microsoft.com/office/officeart/2008/layout/LinedList"/>
    <dgm:cxn modelId="{F9E94795-F1AA-4677-AE93-A6AB3786347B}" type="presParOf" srcId="{C144393C-C46A-407D-B9BB-663670DC4BDB}" destId="{D74B76BA-9143-4E67-AB60-96D297A962BE}" srcOrd="0" destOrd="0" presId="urn:microsoft.com/office/officeart/2008/layout/LinedList"/>
    <dgm:cxn modelId="{EE3F0B8D-683A-406A-BDC7-D4BC74E18FE6}" type="presParOf" srcId="{C144393C-C46A-407D-B9BB-663670DC4BDB}" destId="{CB8794F2-7DE1-41A1-B2F1-4FCC68EB2386}" srcOrd="1" destOrd="0" presId="urn:microsoft.com/office/officeart/2008/layout/LinedList"/>
    <dgm:cxn modelId="{0B02634A-3FF6-434C-B8B2-029E20F6388E}" type="presParOf" srcId="{CB8794F2-7DE1-41A1-B2F1-4FCC68EB2386}" destId="{9916E359-933A-4A25-9611-9DB872EB08B1}" srcOrd="0" destOrd="0" presId="urn:microsoft.com/office/officeart/2008/layout/LinedList"/>
    <dgm:cxn modelId="{C2BA4FB0-5329-426D-AF8F-DFB081DEB742}" type="presParOf" srcId="{CB8794F2-7DE1-41A1-B2F1-4FCC68EB2386}" destId="{3286CF36-E110-410A-ADB2-489B9FBFF559}" srcOrd="1" destOrd="0" presId="urn:microsoft.com/office/officeart/2008/layout/LinedList"/>
    <dgm:cxn modelId="{63761861-8B5E-4E1D-ABCB-92B5DAF3540C}" type="presParOf" srcId="{C144393C-C46A-407D-B9BB-663670DC4BDB}" destId="{F6609E01-DED4-4FE9-840E-F2CFDE5B25C5}" srcOrd="2" destOrd="0" presId="urn:microsoft.com/office/officeart/2008/layout/LinedList"/>
    <dgm:cxn modelId="{FA2F5EAE-BEFF-4857-9DDE-C49BF1466DC6}" type="presParOf" srcId="{C144393C-C46A-407D-B9BB-663670DC4BDB}" destId="{3FD253EB-AC04-4C4F-A5A0-C35679B7EF98}" srcOrd="3" destOrd="0" presId="urn:microsoft.com/office/officeart/2008/layout/LinedList"/>
    <dgm:cxn modelId="{0E9899AF-D6F0-499A-9B6D-09591C3036CE}" type="presParOf" srcId="{3FD253EB-AC04-4C4F-A5A0-C35679B7EF98}" destId="{B67A7933-E910-4CC9-8B24-D70AC9DECFF1}" srcOrd="0" destOrd="0" presId="urn:microsoft.com/office/officeart/2008/layout/LinedList"/>
    <dgm:cxn modelId="{9F0B24A3-3987-4508-857C-A74CD5BC6950}" type="presParOf" srcId="{3FD253EB-AC04-4C4F-A5A0-C35679B7EF98}" destId="{9ABAED95-13BE-4517-AD46-4A3CD70EE1E6}" srcOrd="1" destOrd="0" presId="urn:microsoft.com/office/officeart/2008/layout/LinedList"/>
    <dgm:cxn modelId="{B0141B43-17D8-496F-AABD-E14A7F460A87}" type="presParOf" srcId="{C144393C-C46A-407D-B9BB-663670DC4BDB}" destId="{3EDD36E4-E5BA-47B4-A617-8FC9FBD1FBEE}" srcOrd="4" destOrd="0" presId="urn:microsoft.com/office/officeart/2008/layout/LinedList"/>
    <dgm:cxn modelId="{4D38D080-FD46-462A-BC2A-DEFF398E47D2}" type="presParOf" srcId="{C144393C-C46A-407D-B9BB-663670DC4BDB}" destId="{65AC86DF-03B0-49A1-9698-D1CD60E46910}" srcOrd="5" destOrd="0" presId="urn:microsoft.com/office/officeart/2008/layout/LinedList"/>
    <dgm:cxn modelId="{CC24258E-661C-479C-AAE1-F14B99DEC940}" type="presParOf" srcId="{65AC86DF-03B0-49A1-9698-D1CD60E46910}" destId="{D820BED6-D7CA-4F7F-A9C5-8DF151E94E58}" srcOrd="0" destOrd="0" presId="urn:microsoft.com/office/officeart/2008/layout/LinedList"/>
    <dgm:cxn modelId="{675941F8-97F9-419C-A973-10A025CB62AE}" type="presParOf" srcId="{65AC86DF-03B0-49A1-9698-D1CD60E46910}" destId="{3DAD1B74-4EE9-4CB7-A799-103179D4B7F8}" srcOrd="1" destOrd="0" presId="urn:microsoft.com/office/officeart/2008/layout/LinedList"/>
    <dgm:cxn modelId="{04F2D461-1397-4227-9F48-0FA29AA55237}" type="presParOf" srcId="{C144393C-C46A-407D-B9BB-663670DC4BDB}" destId="{CF0BAC01-BEE2-4305-AD6C-C1C9E24630E4}" srcOrd="6" destOrd="0" presId="urn:microsoft.com/office/officeart/2008/layout/LinedList"/>
    <dgm:cxn modelId="{ACCD13E0-5C99-4696-9D5D-4651637DD53B}" type="presParOf" srcId="{C144393C-C46A-407D-B9BB-663670DC4BDB}" destId="{EAD618D5-C209-40EC-BAF1-552D588FF94A}" srcOrd="7" destOrd="0" presId="urn:microsoft.com/office/officeart/2008/layout/LinedList"/>
    <dgm:cxn modelId="{27937E98-D49A-4D78-843F-91D87341499A}" type="presParOf" srcId="{EAD618D5-C209-40EC-BAF1-552D588FF94A}" destId="{4F0C010E-D8F0-4728-9799-D17D44DD1700}" srcOrd="0" destOrd="0" presId="urn:microsoft.com/office/officeart/2008/layout/LinedList"/>
    <dgm:cxn modelId="{80AD3C03-CBE4-4FB8-8436-61B9FB591461}" type="presParOf" srcId="{EAD618D5-C209-40EC-BAF1-552D588FF94A}" destId="{3B9F6952-F64B-4037-A2DD-29CA503FE9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октябрь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76BA-9143-4E67-AB60-96D297A962BE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16E359-933A-4A25-9611-9DB872EB08B1}">
      <dsp:nvSpPr>
        <dsp:cNvPr id="0" name=""/>
        <dsp:cNvSpPr/>
      </dsp:nvSpPr>
      <dsp:spPr>
        <a:xfrm>
          <a:off x="0" y="0"/>
          <a:ext cx="8594330" cy="8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Сезонный осмотр общего имущества</a:t>
          </a:r>
        </a:p>
      </dsp:txBody>
      <dsp:txXfrm>
        <a:off x="0" y="0"/>
        <a:ext cx="8594330" cy="813554"/>
      </dsp:txXfrm>
    </dsp:sp>
    <dsp:sp modelId="{F6609E01-DED4-4FE9-840E-F2CFDE5B25C5}">
      <dsp:nvSpPr>
        <dsp:cNvPr id="0" name=""/>
        <dsp:cNvSpPr/>
      </dsp:nvSpPr>
      <dsp:spPr>
        <a:xfrm>
          <a:off x="0" y="813554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A7933-E910-4CC9-8B24-D70AC9DECFF1}">
      <dsp:nvSpPr>
        <dsp:cNvPr id="0" name=""/>
        <dsp:cNvSpPr/>
      </dsp:nvSpPr>
      <dsp:spPr>
        <a:xfrm>
          <a:off x="0" y="813554"/>
          <a:ext cx="8594330" cy="8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Техническое обслуживание системы контроля и управления доступом</a:t>
          </a:r>
        </a:p>
      </dsp:txBody>
      <dsp:txXfrm>
        <a:off x="0" y="813554"/>
        <a:ext cx="8594330" cy="813554"/>
      </dsp:txXfrm>
    </dsp:sp>
    <dsp:sp modelId="{3EDD36E4-E5BA-47B4-A617-8FC9FBD1FBEE}">
      <dsp:nvSpPr>
        <dsp:cNvPr id="0" name=""/>
        <dsp:cNvSpPr/>
      </dsp:nvSpPr>
      <dsp:spPr>
        <a:xfrm>
          <a:off x="0" y="1627108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20BED6-D7CA-4F7F-A9C5-8DF151E94E58}">
      <dsp:nvSpPr>
        <dsp:cNvPr id="0" name=""/>
        <dsp:cNvSpPr/>
      </dsp:nvSpPr>
      <dsp:spPr>
        <a:xfrm>
          <a:off x="0" y="1627108"/>
          <a:ext cx="8594330" cy="8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Табличку с правилами пользования пассажирским лифом заменили на металлическую</a:t>
          </a:r>
        </a:p>
      </dsp:txBody>
      <dsp:txXfrm>
        <a:off x="0" y="1627108"/>
        <a:ext cx="8594330" cy="813554"/>
      </dsp:txXfrm>
    </dsp:sp>
    <dsp:sp modelId="{CF0BAC01-BEE2-4305-AD6C-C1C9E24630E4}">
      <dsp:nvSpPr>
        <dsp:cNvPr id="0" name=""/>
        <dsp:cNvSpPr/>
      </dsp:nvSpPr>
      <dsp:spPr>
        <a:xfrm>
          <a:off x="0" y="2440662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0C010E-D8F0-4728-9799-D17D44DD1700}">
      <dsp:nvSpPr>
        <dsp:cNvPr id="0" name=""/>
        <dsp:cNvSpPr/>
      </dsp:nvSpPr>
      <dsp:spPr>
        <a:xfrm>
          <a:off x="0" y="2440662"/>
          <a:ext cx="8594330" cy="8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Проливка системы  системы горячего водоснабжения с целью очистки от грязи ржавчины </a:t>
          </a:r>
        </a:p>
      </dsp:txBody>
      <dsp:txXfrm>
        <a:off x="0" y="2440662"/>
        <a:ext cx="8594330" cy="81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>
                <a:solidFill>
                  <a:srgbClr val="703C1D"/>
                </a:solidFill>
                <a:latin typeface="TT NORMS"/>
                <a:cs typeface="Calibri Light"/>
              </a:rPr>
              <a:t>Октябрь 2022 </a:t>
            </a: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ноябрь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11421"/>
              </p:ext>
            </p:extLst>
          </p:nvPr>
        </p:nvGraphicFramePr>
        <p:xfrm>
          <a:off x="513476" y="1753545"/>
          <a:ext cx="8134826" cy="335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3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9454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246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ворот в паркинг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Ежедневная уборка мест общего пользования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Ремонт насоса в система горячего водоснабжения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Покупка, программирование и раздача собственникам пультов управления въездными воротами.  Выведение работы ворот в паркинг в автоматический режим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1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83501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EE941-DE90-843C-A2B1-DC5285398EDD}"/>
              </a:ext>
            </a:extLst>
          </p:cNvPr>
          <p:cNvSpPr txBox="1"/>
          <p:nvPr/>
        </p:nvSpPr>
        <p:spPr>
          <a:xfrm>
            <a:off x="296242" y="1257391"/>
            <a:ext cx="8045118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покос газона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полив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обрезку кустарников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подкормку растений и газона</a:t>
            </a:r>
            <a:endParaRPr lang="ru-RU" dirty="0"/>
          </a:p>
        </p:txBody>
      </p:sp>
      <p:pic>
        <p:nvPicPr>
          <p:cNvPr id="3" name="Рисунок 2" descr="Изображение выглядит как здание, внешний, дорог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2381399C-95A5-2DAE-42E8-F2A2047AD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772000"/>
            <a:ext cx="2208000" cy="331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, здание, газон&#10;&#10;Автоматически созданное описание">
            <a:extLst>
              <a:ext uri="{FF2B5EF4-FFF2-40B4-BE49-F238E27FC236}">
                <a16:creationId xmlns:a16="http://schemas.microsoft.com/office/drawing/2014/main" id="{46DE78B8-2B8E-C133-A79B-2A1E55E67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772261"/>
            <a:ext cx="2208798" cy="3312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земля, тротуар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C06FD2B6-6D02-4C34-679D-91F21C3BC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772000"/>
            <a:ext cx="2208000" cy="3312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дание, внешний, дерев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2791B19-D567-9B42-9940-08C0A8ACC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772000"/>
            <a:ext cx="2208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Установлен новый дисплей на тепловую завесу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0757E7B-E563-9BFA-244E-B80A7F55A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1008000"/>
            <a:ext cx="2733750" cy="48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9FAE4F-2EB4-19C8-FFF3-D09C0E23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1008000"/>
            <a:ext cx="273375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новых информационных знаков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внешний, здание, ворота&#10;&#10;Автоматически созданное описание">
            <a:extLst>
              <a:ext uri="{FF2B5EF4-FFF2-40B4-BE49-F238E27FC236}">
                <a16:creationId xmlns:a16="http://schemas.microsoft.com/office/drawing/2014/main" id="{58A112C4-306F-3985-4A3F-9CD80631E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800000"/>
            <a:ext cx="1925889" cy="342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нешний, ворота&#10;&#10;Автоматически созданное описание">
            <a:extLst>
              <a:ext uri="{FF2B5EF4-FFF2-40B4-BE49-F238E27FC236}">
                <a16:creationId xmlns:a16="http://schemas.microsoft.com/office/drawing/2014/main" id="{42DF9D87-FD83-E363-6704-73D3FB87A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1800000"/>
            <a:ext cx="1925889" cy="342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дание, внеш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78291EEC-CE30-BEC4-C678-9F16352D23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0"/>
            <a:ext cx="1925889" cy="342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дание, внеш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863EF5E0-8FC8-A04D-36C6-A157377C6A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2" y="1800000"/>
            <a:ext cx="192588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дверей в лифтовой холл на -1 этаже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тена, белы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23F033FA-A1BC-0660-8103-0BEAF7F79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179000"/>
            <a:ext cx="2534063" cy="450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картотека&#10;&#10;Автоматически созданное описание">
            <a:extLst>
              <a:ext uri="{FF2B5EF4-FFF2-40B4-BE49-F238E27FC236}">
                <a16:creationId xmlns:a16="http://schemas.microsoft.com/office/drawing/2014/main" id="{3D63A5CE-F8F9-F947-7CAB-889DE7D0F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179000"/>
            <a:ext cx="2534063" cy="450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D26C9AD-AC2C-BB1F-F110-ABD04F0EB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179000"/>
            <a:ext cx="253406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лифтового освещения корпус 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C4DAE68-5293-AE4A-052F-224D5045F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4" y="928777"/>
            <a:ext cx="2812751" cy="50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267322"/>
              </p:ext>
            </p:extLst>
          </p:nvPr>
        </p:nvGraphicFramePr>
        <p:xfrm>
          <a:off x="274835" y="940278"/>
          <a:ext cx="8594330" cy="325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2022 года выполнили 14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76495"/>
              </p:ext>
            </p:extLst>
          </p:nvPr>
        </p:nvGraphicFramePr>
        <p:xfrm>
          <a:off x="387111" y="2434453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255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380</cp:revision>
  <dcterms:created xsi:type="dcterms:W3CDTF">2022-01-28T09:16:54Z</dcterms:created>
  <dcterms:modified xsi:type="dcterms:W3CDTF">2022-11-12T22:35:48Z</dcterms:modified>
</cp:coreProperties>
</file>