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68" r:id="rId15"/>
    <p:sldId id="25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43B"/>
    <a:srgbClr val="703C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AD0EB-DF46-4BDE-9215-66F67F5527F3}" v="145" dt="2022-02-07T13:13:21.6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738AD0EB-DF46-4BDE-9215-66F67F5527F3}"/>
    <pc:docChg chg="undo redo custSel addSld delSld modSld sldOrd">
      <pc:chgData name="Александра  Шишкова" userId="eef2855d-6d2a-495a-868b-d7a8ff178bc4" providerId="ADAL" clId="{738AD0EB-DF46-4BDE-9215-66F67F5527F3}" dt="2022-02-07T14:23:22.995" v="2057" actId="14100"/>
      <pc:docMkLst>
        <pc:docMk/>
      </pc:docMkLst>
      <pc:sldChg chg="modSp mod">
        <pc:chgData name="Александра  Шишкова" userId="eef2855d-6d2a-495a-868b-d7a8ff178bc4" providerId="ADAL" clId="{738AD0EB-DF46-4BDE-9215-66F67F5527F3}" dt="2022-02-04T07:14:38.762" v="869" actId="1076"/>
        <pc:sldMkLst>
          <pc:docMk/>
          <pc:sldMk cId="1351651579" sldId="256"/>
        </pc:sldMkLst>
        <pc:spChg chg="mod">
          <ac:chgData name="Александра  Шишкова" userId="eef2855d-6d2a-495a-868b-d7a8ff178bc4" providerId="ADAL" clId="{738AD0EB-DF46-4BDE-9215-66F67F5527F3}" dt="2022-02-04T07:14:25.396" v="866" actId="1076"/>
          <ac:spMkLst>
            <pc:docMk/>
            <pc:sldMk cId="1351651579" sldId="256"/>
            <ac:spMk id="6" creationId="{A7BD990B-C49F-418A-8A51-AFA10CA628E2}"/>
          </ac:spMkLst>
        </pc:spChg>
        <pc:spChg chg="mod">
          <ac:chgData name="Александра  Шишкова" userId="eef2855d-6d2a-495a-868b-d7a8ff178bc4" providerId="ADAL" clId="{738AD0EB-DF46-4BDE-9215-66F67F5527F3}" dt="2022-02-04T07:14:38.762" v="869" actId="1076"/>
          <ac:spMkLst>
            <pc:docMk/>
            <pc:sldMk cId="1351651579" sldId="256"/>
            <ac:spMk id="8" creationId="{D34D88D7-CD38-4DA9-B1BD-44543BCD63FB}"/>
          </ac:spMkLst>
        </pc:spChg>
        <pc:picChg chg="mod">
          <ac:chgData name="Александра  Шишкова" userId="eef2855d-6d2a-495a-868b-d7a8ff178bc4" providerId="ADAL" clId="{738AD0EB-DF46-4BDE-9215-66F67F5527F3}" dt="2022-02-04T07:14:32.930" v="868" actId="1076"/>
          <ac:picMkLst>
            <pc:docMk/>
            <pc:sldMk cId="1351651579" sldId="256"/>
            <ac:picMk id="4" creationId="{BAF6CDDF-3478-4257-8525-D23E8860EC30}"/>
          </ac:picMkLst>
        </pc:picChg>
      </pc:sldChg>
      <pc:sldChg chg="addSp delSp modSp mod">
        <pc:chgData name="Александра  Шишкова" userId="eef2855d-6d2a-495a-868b-d7a8ff178bc4" providerId="ADAL" clId="{738AD0EB-DF46-4BDE-9215-66F67F5527F3}" dt="2022-02-04T06:37:10.685" v="594" actId="20577"/>
        <pc:sldMkLst>
          <pc:docMk/>
          <pc:sldMk cId="2221862638" sldId="257"/>
        </pc:sldMkLst>
        <pc:spChg chg="mod">
          <ac:chgData name="Александра  Шишкова" userId="eef2855d-6d2a-495a-868b-d7a8ff178bc4" providerId="ADAL" clId="{738AD0EB-DF46-4BDE-9215-66F67F5527F3}" dt="2022-02-04T06:37:10.685" v="594" actId="20577"/>
          <ac:spMkLst>
            <pc:docMk/>
            <pc:sldMk cId="2221862638" sldId="257"/>
            <ac:spMk id="8" creationId="{01A0FD06-33DD-4C9D-817C-F2066D0882AD}"/>
          </ac:spMkLst>
        </pc:spChg>
        <pc:picChg chg="add mod">
          <ac:chgData name="Александра  Шишкова" userId="eef2855d-6d2a-495a-868b-d7a8ff178bc4" providerId="ADAL" clId="{738AD0EB-DF46-4BDE-9215-66F67F5527F3}" dt="2022-02-04T06:29:39.349" v="515" actId="1076"/>
          <ac:picMkLst>
            <pc:docMk/>
            <pc:sldMk cId="2221862638" sldId="257"/>
            <ac:picMk id="6" creationId="{FA4136EE-3A9C-4D61-934F-E4145C38F13D}"/>
          </ac:picMkLst>
        </pc:picChg>
        <pc:picChg chg="add mod">
          <ac:chgData name="Александра  Шишкова" userId="eef2855d-6d2a-495a-868b-d7a8ff178bc4" providerId="ADAL" clId="{738AD0EB-DF46-4BDE-9215-66F67F5527F3}" dt="2022-02-04T06:29:43.823" v="516" actId="1076"/>
          <ac:picMkLst>
            <pc:docMk/>
            <pc:sldMk cId="2221862638" sldId="257"/>
            <ac:picMk id="7" creationId="{D35D0274-F0FC-4DEF-A975-18133F08E3E0}"/>
          </ac:picMkLst>
        </pc:picChg>
        <pc:picChg chg="del">
          <ac:chgData name="Александра  Шишкова" userId="eef2855d-6d2a-495a-868b-d7a8ff178bc4" providerId="ADAL" clId="{738AD0EB-DF46-4BDE-9215-66F67F5527F3}" dt="2022-02-03T09:34:45.667" v="205" actId="478"/>
          <ac:picMkLst>
            <pc:docMk/>
            <pc:sldMk cId="2221862638" sldId="257"/>
            <ac:picMk id="9" creationId="{DBFE3A28-E520-4678-B342-CABA2490214E}"/>
          </ac:picMkLst>
        </pc:picChg>
      </pc:sldChg>
      <pc:sldChg chg="del">
        <pc:chgData name="Александра  Шишкова" userId="eef2855d-6d2a-495a-868b-d7a8ff178bc4" providerId="ADAL" clId="{738AD0EB-DF46-4BDE-9215-66F67F5527F3}" dt="2022-02-03T10:08:31.357" v="460" actId="47"/>
        <pc:sldMkLst>
          <pc:docMk/>
          <pc:sldMk cId="1903329932" sldId="258"/>
        </pc:sldMkLst>
      </pc:sldChg>
      <pc:sldChg chg="addSp delSp modSp mod">
        <pc:chgData name="Александра  Шишкова" userId="eef2855d-6d2a-495a-868b-d7a8ff178bc4" providerId="ADAL" clId="{738AD0EB-DF46-4BDE-9215-66F67F5527F3}" dt="2022-02-03T10:09:19.500" v="491" actId="20577"/>
        <pc:sldMkLst>
          <pc:docMk/>
          <pc:sldMk cId="3698817589" sldId="259"/>
        </pc:sldMkLst>
        <pc:spChg chg="add del mod">
          <ac:chgData name="Александра  Шишкова" userId="eef2855d-6d2a-495a-868b-d7a8ff178bc4" providerId="ADAL" clId="{738AD0EB-DF46-4BDE-9215-66F67F5527F3}" dt="2022-02-03T10:09:19.500" v="491" actId="20577"/>
          <ac:spMkLst>
            <pc:docMk/>
            <pc:sldMk cId="3698817589" sldId="259"/>
            <ac:spMk id="10" creationId="{A844060E-8268-422E-9A22-0A750B014368}"/>
          </ac:spMkLst>
        </pc:spChg>
      </pc:sldChg>
      <pc:sldChg chg="addSp delSp modSp add mod">
        <pc:chgData name="Александра  Шишкова" userId="eef2855d-6d2a-495a-868b-d7a8ff178bc4" providerId="ADAL" clId="{738AD0EB-DF46-4BDE-9215-66F67F5527F3}" dt="2022-02-07T08:38:58.511" v="1677" actId="20577"/>
        <pc:sldMkLst>
          <pc:docMk/>
          <pc:sldMk cId="338659352" sldId="260"/>
        </pc:sldMkLst>
        <pc:spChg chg="add del mod">
          <ac:chgData name="Александра  Шишкова" userId="eef2855d-6d2a-495a-868b-d7a8ff178bc4" providerId="ADAL" clId="{738AD0EB-DF46-4BDE-9215-66F67F5527F3}" dt="2022-02-03T09:33:10.018" v="167" actId="22"/>
          <ac:spMkLst>
            <pc:docMk/>
            <pc:sldMk cId="338659352" sldId="260"/>
            <ac:spMk id="7" creationId="{F625815A-DBCE-430D-BEC9-DBB10A88DA4C}"/>
          </ac:spMkLst>
        </pc:spChg>
        <pc:spChg chg="mod">
          <ac:chgData name="Александра  Шишкова" userId="eef2855d-6d2a-495a-868b-d7a8ff178bc4" providerId="ADAL" clId="{738AD0EB-DF46-4BDE-9215-66F67F5527F3}" dt="2022-02-04T06:30:02.026" v="517" actId="1076"/>
          <ac:spMkLst>
            <pc:docMk/>
            <pc:sldMk cId="338659352" sldId="260"/>
            <ac:spMk id="8" creationId="{01A0FD06-33DD-4C9D-817C-F2066D0882AD}"/>
          </ac:spMkLst>
        </pc:spChg>
        <pc:spChg chg="add mod">
          <ac:chgData name="Александра  Шишкова" userId="eef2855d-6d2a-495a-868b-d7a8ff178bc4" providerId="ADAL" clId="{738AD0EB-DF46-4BDE-9215-66F67F5527F3}" dt="2022-02-07T08:38:51.278" v="1675" actId="20577"/>
          <ac:spMkLst>
            <pc:docMk/>
            <pc:sldMk cId="338659352" sldId="260"/>
            <ac:spMk id="10" creationId="{6B6623BA-D069-4D69-ACA2-8CA465A95CC2}"/>
          </ac:spMkLst>
        </pc:spChg>
        <pc:spChg chg="add mod">
          <ac:chgData name="Александра  Шишкова" userId="eef2855d-6d2a-495a-868b-d7a8ff178bc4" providerId="ADAL" clId="{738AD0EB-DF46-4BDE-9215-66F67F5527F3}" dt="2022-02-07T08:38:58.511" v="1677" actId="20577"/>
          <ac:spMkLst>
            <pc:docMk/>
            <pc:sldMk cId="338659352" sldId="260"/>
            <ac:spMk id="12" creationId="{62CE7A16-DB22-484E-AF22-670E5706CD81}"/>
          </ac:spMkLst>
        </pc:spChg>
        <pc:picChg chg="del">
          <ac:chgData name="Александра  Шишкова" userId="eef2855d-6d2a-495a-868b-d7a8ff178bc4" providerId="ADAL" clId="{738AD0EB-DF46-4BDE-9215-66F67F5527F3}" dt="2022-02-03T09:31:12.486" v="49" actId="478"/>
          <ac:picMkLst>
            <pc:docMk/>
            <pc:sldMk cId="338659352" sldId="260"/>
            <ac:picMk id="9" creationId="{DBFE3A28-E520-4678-B342-CABA2490214E}"/>
          </ac:picMkLst>
        </pc:picChg>
      </pc:sldChg>
      <pc:sldChg chg="modSp new del mod">
        <pc:chgData name="Александра  Шишкова" userId="eef2855d-6d2a-495a-868b-d7a8ff178bc4" providerId="ADAL" clId="{738AD0EB-DF46-4BDE-9215-66F67F5527F3}" dt="2022-02-03T09:31:05.448" v="47" actId="680"/>
        <pc:sldMkLst>
          <pc:docMk/>
          <pc:sldMk cId="983391370" sldId="260"/>
        </pc:sldMkLst>
        <pc:spChg chg="mod">
          <ac:chgData name="Александра  Шишкова" userId="eef2855d-6d2a-495a-868b-d7a8ff178bc4" providerId="ADAL" clId="{738AD0EB-DF46-4BDE-9215-66F67F5527F3}" dt="2022-02-03T09:31:04.876" v="46" actId="20577"/>
          <ac:spMkLst>
            <pc:docMk/>
            <pc:sldMk cId="983391370" sldId="260"/>
            <ac:spMk id="2" creationId="{8F46AD4D-8350-4C56-A93C-20335381872E}"/>
          </ac:spMkLst>
        </pc:spChg>
      </pc:sldChg>
      <pc:sldChg chg="addSp delSp modSp add mod">
        <pc:chgData name="Александра  Шишкова" userId="eef2855d-6d2a-495a-868b-d7a8ff178bc4" providerId="ADAL" clId="{738AD0EB-DF46-4BDE-9215-66F67F5527F3}" dt="2022-02-04T07:15:15.934" v="874" actId="14100"/>
        <pc:sldMkLst>
          <pc:docMk/>
          <pc:sldMk cId="386527724" sldId="261"/>
        </pc:sldMkLst>
        <pc:spChg chg="mod">
          <ac:chgData name="Александра  Шишкова" userId="eef2855d-6d2a-495a-868b-d7a8ff178bc4" providerId="ADAL" clId="{738AD0EB-DF46-4BDE-9215-66F67F5527F3}" dt="2022-02-04T06:46:10.795" v="609" actId="20577"/>
          <ac:spMkLst>
            <pc:docMk/>
            <pc:sldMk cId="386527724" sldId="261"/>
            <ac:spMk id="8" creationId="{01A0FD06-33DD-4C9D-817C-F2066D0882AD}"/>
          </ac:spMkLst>
        </pc:spChg>
        <pc:picChg chg="del">
          <ac:chgData name="Александра  Шишкова" userId="eef2855d-6d2a-495a-868b-d7a8ff178bc4" providerId="ADAL" clId="{738AD0EB-DF46-4BDE-9215-66F67F5527F3}" dt="2022-02-03T09:36:49.814" v="223" actId="478"/>
          <ac:picMkLst>
            <pc:docMk/>
            <pc:sldMk cId="386527724" sldId="261"/>
            <ac:picMk id="6" creationId="{FA4136EE-3A9C-4D61-934F-E4145C38F13D}"/>
          </ac:picMkLst>
        </pc:picChg>
        <pc:picChg chg="del">
          <ac:chgData name="Александра  Шишкова" userId="eef2855d-6d2a-495a-868b-d7a8ff178bc4" providerId="ADAL" clId="{738AD0EB-DF46-4BDE-9215-66F67F5527F3}" dt="2022-02-03T09:36:50.345" v="224" actId="478"/>
          <ac:picMkLst>
            <pc:docMk/>
            <pc:sldMk cId="386527724" sldId="261"/>
            <ac:picMk id="7" creationId="{D35D0274-F0FC-4DEF-A975-18133F08E3E0}"/>
          </ac:picMkLst>
        </pc:picChg>
        <pc:picChg chg="add mod">
          <ac:chgData name="Александра  Шишкова" userId="eef2855d-6d2a-495a-868b-d7a8ff178bc4" providerId="ADAL" clId="{738AD0EB-DF46-4BDE-9215-66F67F5527F3}" dt="2022-02-04T07:15:08.930" v="872" actId="1076"/>
          <ac:picMkLst>
            <pc:docMk/>
            <pc:sldMk cId="386527724" sldId="261"/>
            <ac:picMk id="9" creationId="{27D5379A-F9C8-4AB1-B83F-210726CC4421}"/>
          </ac:picMkLst>
        </pc:picChg>
        <pc:picChg chg="add del mod">
          <ac:chgData name="Александра  Шишкова" userId="eef2855d-6d2a-495a-868b-d7a8ff178bc4" providerId="ADAL" clId="{738AD0EB-DF46-4BDE-9215-66F67F5527F3}" dt="2022-02-04T06:57:13.336" v="799" actId="478"/>
          <ac:picMkLst>
            <pc:docMk/>
            <pc:sldMk cId="386527724" sldId="261"/>
            <ac:picMk id="10" creationId="{F4C83CC1-5329-4F0D-B6CF-35AC78FC3969}"/>
          </ac:picMkLst>
        </pc:picChg>
        <pc:picChg chg="add mod">
          <ac:chgData name="Александра  Шишкова" userId="eef2855d-6d2a-495a-868b-d7a8ff178bc4" providerId="ADAL" clId="{738AD0EB-DF46-4BDE-9215-66F67F5527F3}" dt="2022-02-04T07:15:13.405" v="873" actId="14100"/>
          <ac:picMkLst>
            <pc:docMk/>
            <pc:sldMk cId="386527724" sldId="261"/>
            <ac:picMk id="12" creationId="{B8B65F73-966E-47B3-A8AD-3708B0F96616}"/>
          </ac:picMkLst>
        </pc:picChg>
        <pc:picChg chg="add mod">
          <ac:chgData name="Александра  Шишкова" userId="eef2855d-6d2a-495a-868b-d7a8ff178bc4" providerId="ADAL" clId="{738AD0EB-DF46-4BDE-9215-66F67F5527F3}" dt="2022-02-04T07:15:15.934" v="874" actId="14100"/>
          <ac:picMkLst>
            <pc:docMk/>
            <pc:sldMk cId="386527724" sldId="261"/>
            <ac:picMk id="13" creationId="{07944D9E-DE22-43FE-BA0F-DC2F3840D81C}"/>
          </ac:picMkLst>
        </pc:picChg>
      </pc:sldChg>
      <pc:sldChg chg="addSp delSp modSp add mod">
        <pc:chgData name="Александра  Шишкова" userId="eef2855d-6d2a-495a-868b-d7a8ff178bc4" providerId="ADAL" clId="{738AD0EB-DF46-4BDE-9215-66F67F5527F3}" dt="2022-02-07T08:39:07.191" v="1680" actId="20577"/>
        <pc:sldMkLst>
          <pc:docMk/>
          <pc:sldMk cId="3478327346" sldId="262"/>
        </pc:sldMkLst>
        <pc:spChg chg="add del mod">
          <ac:chgData name="Александра  Шишкова" userId="eef2855d-6d2a-495a-868b-d7a8ff178bc4" providerId="ADAL" clId="{738AD0EB-DF46-4BDE-9215-66F67F5527F3}" dt="2022-02-03T09:38:12.786" v="250" actId="478"/>
          <ac:spMkLst>
            <pc:docMk/>
            <pc:sldMk cId="3478327346" sldId="262"/>
            <ac:spMk id="7" creationId="{BCA52B9A-FDFF-48BB-8B35-32807E851FE5}"/>
          </ac:spMkLst>
        </pc:spChg>
        <pc:spChg chg="mod">
          <ac:chgData name="Александра  Шишкова" userId="eef2855d-6d2a-495a-868b-d7a8ff178bc4" providerId="ADAL" clId="{738AD0EB-DF46-4BDE-9215-66F67F5527F3}" dt="2022-02-04T07:17:44.699" v="907" actId="20577"/>
          <ac:spMkLst>
            <pc:docMk/>
            <pc:sldMk cId="3478327346" sldId="262"/>
            <ac:spMk id="8" creationId="{01A0FD06-33DD-4C9D-817C-F2066D0882AD}"/>
          </ac:spMkLst>
        </pc:spChg>
        <pc:spChg chg="add mod">
          <ac:chgData name="Александра  Шишкова" userId="eef2855d-6d2a-495a-868b-d7a8ff178bc4" providerId="ADAL" clId="{738AD0EB-DF46-4BDE-9215-66F67F5527F3}" dt="2022-02-07T08:39:07.191" v="1680" actId="20577"/>
          <ac:spMkLst>
            <pc:docMk/>
            <pc:sldMk cId="3478327346" sldId="262"/>
            <ac:spMk id="10" creationId="{F5D2523F-3812-4B61-88DA-185BF12B301B}"/>
          </ac:spMkLst>
        </pc:spChg>
        <pc:picChg chg="del">
          <ac:chgData name="Александра  Шишкова" userId="eef2855d-6d2a-495a-868b-d7a8ff178bc4" providerId="ADAL" clId="{738AD0EB-DF46-4BDE-9215-66F67F5527F3}" dt="2022-02-03T09:38:01.916" v="242" actId="478"/>
          <ac:picMkLst>
            <pc:docMk/>
            <pc:sldMk cId="3478327346" sldId="262"/>
            <ac:picMk id="9" creationId="{27D5379A-F9C8-4AB1-B83F-210726CC4421}"/>
          </ac:picMkLst>
        </pc:picChg>
        <pc:picChg chg="del">
          <ac:chgData name="Александра  Шишкова" userId="eef2855d-6d2a-495a-868b-d7a8ff178bc4" providerId="ADAL" clId="{738AD0EB-DF46-4BDE-9215-66F67F5527F3}" dt="2022-02-03T09:38:01.916" v="242" actId="478"/>
          <ac:picMkLst>
            <pc:docMk/>
            <pc:sldMk cId="3478327346" sldId="262"/>
            <ac:picMk id="10" creationId="{F4C83CC1-5329-4F0D-B6CF-35AC78FC3969}"/>
          </ac:picMkLst>
        </pc:picChg>
        <pc:picChg chg="add mod">
          <ac:chgData name="Александра  Шишкова" userId="eef2855d-6d2a-495a-868b-d7a8ff178bc4" providerId="ADAL" clId="{738AD0EB-DF46-4BDE-9215-66F67F5527F3}" dt="2022-02-04T07:17:26.317" v="901" actId="14100"/>
          <ac:picMkLst>
            <pc:docMk/>
            <pc:sldMk cId="3478327346" sldId="262"/>
            <ac:picMk id="12" creationId="{5C76A490-0BB5-423A-B25A-F150E3E36740}"/>
          </ac:picMkLst>
        </pc:picChg>
        <pc:picChg chg="add del mod">
          <ac:chgData name="Александра  Шишкова" userId="eef2855d-6d2a-495a-868b-d7a8ff178bc4" providerId="ADAL" clId="{738AD0EB-DF46-4BDE-9215-66F67F5527F3}" dt="2022-02-03T09:38:20.546" v="253" actId="478"/>
          <ac:picMkLst>
            <pc:docMk/>
            <pc:sldMk cId="3478327346" sldId="262"/>
            <ac:picMk id="13" creationId="{39A952BF-F80F-4A6C-9AFB-6BDDD30EE393}"/>
          </ac:picMkLst>
        </pc:picChg>
        <pc:picChg chg="add mod">
          <ac:chgData name="Александра  Шишкова" userId="eef2855d-6d2a-495a-868b-d7a8ff178bc4" providerId="ADAL" clId="{738AD0EB-DF46-4BDE-9215-66F67F5527F3}" dt="2022-02-04T07:23:40.609" v="1035" actId="1076"/>
          <ac:picMkLst>
            <pc:docMk/>
            <pc:sldMk cId="3478327346" sldId="262"/>
            <ac:picMk id="13" creationId="{3BD6873A-1309-4FEE-A5B7-DC8C4460DD1C}"/>
          </ac:picMkLst>
        </pc:picChg>
        <pc:picChg chg="add del mod">
          <ac:chgData name="Александра  Шишкова" userId="eef2855d-6d2a-495a-868b-d7a8ff178bc4" providerId="ADAL" clId="{738AD0EB-DF46-4BDE-9215-66F67F5527F3}" dt="2022-02-03T09:38:21.265" v="254" actId="478"/>
          <ac:picMkLst>
            <pc:docMk/>
            <pc:sldMk cId="3478327346" sldId="262"/>
            <ac:picMk id="14" creationId="{20B7223C-3E22-4A85-A3AA-E3878BEA1D09}"/>
          </ac:picMkLst>
        </pc:picChg>
        <pc:picChg chg="add mod">
          <ac:chgData name="Александра  Шишкова" userId="eef2855d-6d2a-495a-868b-d7a8ff178bc4" providerId="ADAL" clId="{738AD0EB-DF46-4BDE-9215-66F67F5527F3}" dt="2022-02-04T07:17:22.268" v="900" actId="1076"/>
          <ac:picMkLst>
            <pc:docMk/>
            <pc:sldMk cId="3478327346" sldId="262"/>
            <ac:picMk id="14" creationId="{BF7BD273-8A9A-421A-BD52-AAFFB090DFA4}"/>
          </ac:picMkLst>
        </pc:picChg>
        <pc:picChg chg="add mod">
          <ac:chgData name="Александра  Шишкова" userId="eef2855d-6d2a-495a-868b-d7a8ff178bc4" providerId="ADAL" clId="{738AD0EB-DF46-4BDE-9215-66F67F5527F3}" dt="2022-02-04T07:16:42.350" v="893" actId="1076"/>
          <ac:picMkLst>
            <pc:docMk/>
            <pc:sldMk cId="3478327346" sldId="262"/>
            <ac:picMk id="15" creationId="{6057BC3A-240B-42A6-9A5C-BAC030741D9D}"/>
          </ac:picMkLst>
        </pc:picChg>
        <pc:picChg chg="add mod">
          <ac:chgData name="Александра  Шишкова" userId="eef2855d-6d2a-495a-868b-d7a8ff178bc4" providerId="ADAL" clId="{738AD0EB-DF46-4BDE-9215-66F67F5527F3}" dt="2022-02-04T07:17:33.609" v="903" actId="14100"/>
          <ac:picMkLst>
            <pc:docMk/>
            <pc:sldMk cId="3478327346" sldId="262"/>
            <ac:picMk id="16" creationId="{C69D6216-D90F-41CD-A261-03B8C1A2C5D7}"/>
          </ac:picMkLst>
        </pc:picChg>
      </pc:sldChg>
      <pc:sldChg chg="addSp delSp modSp add mod">
        <pc:chgData name="Александра  Шишкова" userId="eef2855d-6d2a-495a-868b-d7a8ff178bc4" providerId="ADAL" clId="{738AD0EB-DF46-4BDE-9215-66F67F5527F3}" dt="2022-02-07T14:17:42.360" v="2051" actId="14100"/>
        <pc:sldMkLst>
          <pc:docMk/>
          <pc:sldMk cId="17294016" sldId="263"/>
        </pc:sldMkLst>
        <pc:spChg chg="add mod">
          <ac:chgData name="Александра  Шишкова" userId="eef2855d-6d2a-495a-868b-d7a8ff178bc4" providerId="ADAL" clId="{738AD0EB-DF46-4BDE-9215-66F67F5527F3}" dt="2022-02-07T14:17:42.360" v="2051" actId="14100"/>
          <ac:spMkLst>
            <pc:docMk/>
            <pc:sldMk cId="17294016" sldId="263"/>
            <ac:spMk id="3" creationId="{443A2DB6-755E-4D67-96F6-778E5FD7F460}"/>
          </ac:spMkLst>
        </pc:spChg>
        <pc:spChg chg="del mod">
          <ac:chgData name="Александра  Шишкова" userId="eef2855d-6d2a-495a-868b-d7a8ff178bc4" providerId="ADAL" clId="{738AD0EB-DF46-4BDE-9215-66F67F5527F3}" dt="2022-02-04T07:19:33.637" v="973" actId="478"/>
          <ac:spMkLst>
            <pc:docMk/>
            <pc:sldMk cId="17294016" sldId="263"/>
            <ac:spMk id="8" creationId="{01A0FD06-33DD-4C9D-817C-F2066D0882AD}"/>
          </ac:spMkLst>
        </pc:spChg>
        <pc:spChg chg="add mod">
          <ac:chgData name="Александра  Шишкова" userId="eef2855d-6d2a-495a-868b-d7a8ff178bc4" providerId="ADAL" clId="{738AD0EB-DF46-4BDE-9215-66F67F5527F3}" dt="2022-02-04T07:19:39.702" v="976" actId="20577"/>
          <ac:spMkLst>
            <pc:docMk/>
            <pc:sldMk cId="17294016" sldId="263"/>
            <ac:spMk id="9" creationId="{C25E9BB7-C3F4-4E8D-A450-22489E7C6EC9}"/>
          </ac:spMkLst>
        </pc:spChg>
        <pc:picChg chg="add mod">
          <ac:chgData name="Александра  Шишкова" userId="eef2855d-6d2a-495a-868b-d7a8ff178bc4" providerId="ADAL" clId="{738AD0EB-DF46-4BDE-9215-66F67F5527F3}" dt="2022-02-07T07:56:13.763" v="1597" actId="14100"/>
          <ac:picMkLst>
            <pc:docMk/>
            <pc:sldMk cId="17294016" sldId="263"/>
            <ac:picMk id="6" creationId="{36794464-F5BD-4B09-B7AC-0E62C7781C86}"/>
          </ac:picMkLst>
        </pc:picChg>
        <pc:picChg chg="add del mod">
          <ac:chgData name="Александра  Шишкова" userId="eef2855d-6d2a-495a-868b-d7a8ff178bc4" providerId="ADAL" clId="{738AD0EB-DF46-4BDE-9215-66F67F5527F3}" dt="2022-02-07T07:55:48.662" v="1591" actId="1076"/>
          <ac:picMkLst>
            <pc:docMk/>
            <pc:sldMk cId="17294016" sldId="263"/>
            <ac:picMk id="7" creationId="{77EAD065-E6E2-464F-9BE9-9B4881618449}"/>
          </ac:picMkLst>
        </pc:picChg>
        <pc:picChg chg="del">
          <ac:chgData name="Александра  Шишкова" userId="eef2855d-6d2a-495a-868b-d7a8ff178bc4" providerId="ADAL" clId="{738AD0EB-DF46-4BDE-9215-66F67F5527F3}" dt="2022-02-03T09:38:51.889" v="262" actId="478"/>
          <ac:picMkLst>
            <pc:docMk/>
            <pc:sldMk cId="17294016" sldId="263"/>
            <ac:picMk id="9" creationId="{27D5379A-F9C8-4AB1-B83F-210726CC4421}"/>
          </ac:picMkLst>
        </pc:picChg>
        <pc:picChg chg="add del mod">
          <ac:chgData name="Александра  Шишкова" userId="eef2855d-6d2a-495a-868b-d7a8ff178bc4" providerId="ADAL" clId="{738AD0EB-DF46-4BDE-9215-66F67F5527F3}" dt="2022-02-04T07:21:08.909" v="991"/>
          <ac:picMkLst>
            <pc:docMk/>
            <pc:sldMk cId="17294016" sldId="263"/>
            <ac:picMk id="10" creationId="{801D7C67-76FF-493A-BC9C-433493600608}"/>
          </ac:picMkLst>
        </pc:picChg>
        <pc:picChg chg="del">
          <ac:chgData name="Александра  Шишкова" userId="eef2855d-6d2a-495a-868b-d7a8ff178bc4" providerId="ADAL" clId="{738AD0EB-DF46-4BDE-9215-66F67F5527F3}" dt="2022-02-03T09:38:51.889" v="262" actId="478"/>
          <ac:picMkLst>
            <pc:docMk/>
            <pc:sldMk cId="17294016" sldId="263"/>
            <ac:picMk id="10" creationId="{F4C83CC1-5329-4F0D-B6CF-35AC78FC3969}"/>
          </ac:picMkLst>
        </pc:picChg>
        <pc:picChg chg="add mod">
          <ac:chgData name="Александра  Шишкова" userId="eef2855d-6d2a-495a-868b-d7a8ff178bc4" providerId="ADAL" clId="{738AD0EB-DF46-4BDE-9215-66F67F5527F3}" dt="2022-02-07T07:56:05.987" v="1595" actId="14100"/>
          <ac:picMkLst>
            <pc:docMk/>
            <pc:sldMk cId="17294016" sldId="263"/>
            <ac:picMk id="12" creationId="{5BB542E8-D3A7-43BC-B9F2-F62E414B7C66}"/>
          </ac:picMkLst>
        </pc:picChg>
        <pc:picChg chg="add del mod">
          <ac:chgData name="Александра  Шишкова" userId="eef2855d-6d2a-495a-868b-d7a8ff178bc4" providerId="ADAL" clId="{738AD0EB-DF46-4BDE-9215-66F67F5527F3}" dt="2022-02-04T07:29:13.828" v="1191" actId="478"/>
          <ac:picMkLst>
            <pc:docMk/>
            <pc:sldMk cId="17294016" sldId="263"/>
            <ac:picMk id="13" creationId="{E4E5C8A5-D682-45DE-9D33-22C7EE963816}"/>
          </ac:picMkLst>
        </pc:picChg>
        <pc:picChg chg="add mod">
          <ac:chgData name="Александра  Шишкова" userId="eef2855d-6d2a-495a-868b-d7a8ff178bc4" providerId="ADAL" clId="{738AD0EB-DF46-4BDE-9215-66F67F5527F3}" dt="2022-02-07T07:56:09.423" v="1596" actId="14100"/>
          <ac:picMkLst>
            <pc:docMk/>
            <pc:sldMk cId="17294016" sldId="263"/>
            <ac:picMk id="14" creationId="{013E9B07-C65B-43C8-A383-0F183454F1BB}"/>
          </ac:picMkLst>
        </pc:picChg>
      </pc:sldChg>
      <pc:sldChg chg="addSp delSp modSp add mod">
        <pc:chgData name="Александра  Шишкова" userId="eef2855d-6d2a-495a-868b-d7a8ff178bc4" providerId="ADAL" clId="{738AD0EB-DF46-4BDE-9215-66F67F5527F3}" dt="2022-02-04T07:32:18.675" v="1235" actId="1076"/>
        <pc:sldMkLst>
          <pc:docMk/>
          <pc:sldMk cId="3407333790" sldId="264"/>
        </pc:sldMkLst>
        <pc:spChg chg="mod">
          <ac:chgData name="Александра  Шишкова" userId="eef2855d-6d2a-495a-868b-d7a8ff178bc4" providerId="ADAL" clId="{738AD0EB-DF46-4BDE-9215-66F67F5527F3}" dt="2022-02-04T07:31:03.805" v="1210" actId="1076"/>
          <ac:spMkLst>
            <pc:docMk/>
            <pc:sldMk cId="3407333790" sldId="264"/>
            <ac:spMk id="8" creationId="{01A0FD06-33DD-4C9D-817C-F2066D0882AD}"/>
          </ac:spMkLst>
        </pc:spChg>
        <pc:picChg chg="del">
          <ac:chgData name="Александра  Шишкова" userId="eef2855d-6d2a-495a-868b-d7a8ff178bc4" providerId="ADAL" clId="{738AD0EB-DF46-4BDE-9215-66F67F5527F3}" dt="2022-02-03T09:39:38.485" v="269" actId="478"/>
          <ac:picMkLst>
            <pc:docMk/>
            <pc:sldMk cId="3407333790" sldId="264"/>
            <ac:picMk id="7" creationId="{77EAD065-E6E2-464F-9BE9-9B4881618449}"/>
          </ac:picMkLst>
        </pc:picChg>
        <pc:picChg chg="add mod">
          <ac:chgData name="Александра  Шишкова" userId="eef2855d-6d2a-495a-868b-d7a8ff178bc4" providerId="ADAL" clId="{738AD0EB-DF46-4BDE-9215-66F67F5527F3}" dt="2022-02-04T07:32:13.758" v="1234" actId="14100"/>
          <ac:picMkLst>
            <pc:docMk/>
            <pc:sldMk cId="3407333790" sldId="264"/>
            <ac:picMk id="9" creationId="{015DAE76-180B-4400-8BB2-2BE3BEF47A44}"/>
          </ac:picMkLst>
        </pc:picChg>
        <pc:picChg chg="add mod">
          <ac:chgData name="Александра  Шишкова" userId="eef2855d-6d2a-495a-868b-d7a8ff178bc4" providerId="ADAL" clId="{738AD0EB-DF46-4BDE-9215-66F67F5527F3}" dt="2022-02-04T07:32:18.675" v="1235" actId="1076"/>
          <ac:picMkLst>
            <pc:docMk/>
            <pc:sldMk cId="3407333790" sldId="264"/>
            <ac:picMk id="10" creationId="{6C38D5CF-F52C-4A7D-8783-003D561308BE}"/>
          </ac:picMkLst>
        </pc:picChg>
        <pc:picChg chg="del">
          <ac:chgData name="Александра  Шишкова" userId="eef2855d-6d2a-495a-868b-d7a8ff178bc4" providerId="ADAL" clId="{738AD0EB-DF46-4BDE-9215-66F67F5527F3}" dt="2022-02-03T09:39:39.178" v="270" actId="478"/>
          <ac:picMkLst>
            <pc:docMk/>
            <pc:sldMk cId="3407333790" sldId="264"/>
            <ac:picMk id="12" creationId="{5BB542E8-D3A7-43BC-B9F2-F62E414B7C66}"/>
          </ac:picMkLst>
        </pc:picChg>
        <pc:picChg chg="add mod">
          <ac:chgData name="Александра  Шишкова" userId="eef2855d-6d2a-495a-868b-d7a8ff178bc4" providerId="ADAL" clId="{738AD0EB-DF46-4BDE-9215-66F67F5527F3}" dt="2022-02-04T07:32:09.175" v="1232" actId="1076"/>
          <ac:picMkLst>
            <pc:docMk/>
            <pc:sldMk cId="3407333790" sldId="264"/>
            <ac:picMk id="13" creationId="{AFCD6DD1-9137-4334-8A3A-BD147FFBFFD5}"/>
          </ac:picMkLst>
        </pc:picChg>
      </pc:sldChg>
      <pc:sldChg chg="addSp delSp modSp add mod">
        <pc:chgData name="Александра  Шишкова" userId="eef2855d-6d2a-495a-868b-d7a8ff178bc4" providerId="ADAL" clId="{738AD0EB-DF46-4BDE-9215-66F67F5527F3}" dt="2022-02-07T08:38:36.677" v="1670" actId="20577"/>
        <pc:sldMkLst>
          <pc:docMk/>
          <pc:sldMk cId="2384040444" sldId="265"/>
        </pc:sldMkLst>
        <pc:spChg chg="add mod">
          <ac:chgData name="Александра  Шишкова" userId="eef2855d-6d2a-495a-868b-d7a8ff178bc4" providerId="ADAL" clId="{738AD0EB-DF46-4BDE-9215-66F67F5527F3}" dt="2022-02-07T08:38:36.677" v="1670" actId="20577"/>
          <ac:spMkLst>
            <pc:docMk/>
            <pc:sldMk cId="2384040444" sldId="265"/>
            <ac:spMk id="3" creationId="{4E2B48EE-289D-4FF3-9D2D-D51CBED03355}"/>
          </ac:spMkLst>
        </pc:spChg>
        <pc:spChg chg="mod">
          <ac:chgData name="Александра  Шишкова" userId="eef2855d-6d2a-495a-868b-d7a8ff178bc4" providerId="ADAL" clId="{738AD0EB-DF46-4BDE-9215-66F67F5527F3}" dt="2022-02-04T06:35:23.573" v="569" actId="1076"/>
          <ac:spMkLst>
            <pc:docMk/>
            <pc:sldMk cId="2384040444" sldId="265"/>
            <ac:spMk id="8" creationId="{01A0FD06-33DD-4C9D-817C-F2066D0882AD}"/>
          </ac:spMkLst>
        </pc:spChg>
        <pc:picChg chg="del">
          <ac:chgData name="Александра  Шишкова" userId="eef2855d-6d2a-495a-868b-d7a8ff178bc4" providerId="ADAL" clId="{738AD0EB-DF46-4BDE-9215-66F67F5527F3}" dt="2022-02-03T09:40:42.131" v="287" actId="478"/>
          <ac:picMkLst>
            <pc:docMk/>
            <pc:sldMk cId="2384040444" sldId="265"/>
            <ac:picMk id="7" creationId="{77EAD065-E6E2-464F-9BE9-9B4881618449}"/>
          </ac:picMkLst>
        </pc:picChg>
        <pc:picChg chg="add mod">
          <ac:chgData name="Александра  Шишкова" userId="eef2855d-6d2a-495a-868b-d7a8ff178bc4" providerId="ADAL" clId="{738AD0EB-DF46-4BDE-9215-66F67F5527F3}" dt="2022-02-07T08:05:17.888" v="1655" actId="1076"/>
          <ac:picMkLst>
            <pc:docMk/>
            <pc:sldMk cId="2384040444" sldId="265"/>
            <ac:picMk id="9" creationId="{75E85697-91A5-4514-B98C-796AA0C19975}"/>
          </ac:picMkLst>
        </pc:picChg>
        <pc:picChg chg="add mod">
          <ac:chgData name="Александра  Шишкова" userId="eef2855d-6d2a-495a-868b-d7a8ff178bc4" providerId="ADAL" clId="{738AD0EB-DF46-4BDE-9215-66F67F5527F3}" dt="2022-02-07T08:38:17.238" v="1667" actId="14100"/>
          <ac:picMkLst>
            <pc:docMk/>
            <pc:sldMk cId="2384040444" sldId="265"/>
            <ac:picMk id="10" creationId="{FB7941CF-CDE7-4AAE-B6DD-86D91441AFC6}"/>
          </ac:picMkLst>
        </pc:picChg>
        <pc:picChg chg="del">
          <ac:chgData name="Александра  Шишкова" userId="eef2855d-6d2a-495a-868b-d7a8ff178bc4" providerId="ADAL" clId="{738AD0EB-DF46-4BDE-9215-66F67F5527F3}" dt="2022-02-03T09:40:42.537" v="288" actId="478"/>
          <ac:picMkLst>
            <pc:docMk/>
            <pc:sldMk cId="2384040444" sldId="265"/>
            <ac:picMk id="12" creationId="{5BB542E8-D3A7-43BC-B9F2-F62E414B7C66}"/>
          </ac:picMkLst>
        </pc:picChg>
      </pc:sldChg>
      <pc:sldChg chg="addSp delSp modSp add mod">
        <pc:chgData name="Александра  Шишкова" userId="eef2855d-6d2a-495a-868b-d7a8ff178bc4" providerId="ADAL" clId="{738AD0EB-DF46-4BDE-9215-66F67F5527F3}" dt="2022-02-07T08:39:46.095" v="1688" actId="1076"/>
        <pc:sldMkLst>
          <pc:docMk/>
          <pc:sldMk cId="3090908472" sldId="266"/>
        </pc:sldMkLst>
        <pc:spChg chg="mod">
          <ac:chgData name="Александра  Шишкова" userId="eef2855d-6d2a-495a-868b-d7a8ff178bc4" providerId="ADAL" clId="{738AD0EB-DF46-4BDE-9215-66F67F5527F3}" dt="2022-02-04T07:33:11.623" v="1236" actId="1076"/>
          <ac:spMkLst>
            <pc:docMk/>
            <pc:sldMk cId="3090908472" sldId="266"/>
            <ac:spMk id="8" creationId="{01A0FD06-33DD-4C9D-817C-F2066D0882AD}"/>
          </ac:spMkLst>
        </pc:spChg>
        <pc:graphicFrameChg chg="add del mod modGraphic">
          <ac:chgData name="Александра  Шишкова" userId="eef2855d-6d2a-495a-868b-d7a8ff178bc4" providerId="ADAL" clId="{738AD0EB-DF46-4BDE-9215-66F67F5527F3}" dt="2022-02-03T09:43:27.629" v="311" actId="478"/>
          <ac:graphicFrameMkLst>
            <pc:docMk/>
            <pc:sldMk cId="3090908472" sldId="266"/>
            <ac:graphicFrameMk id="2" creationId="{2FC74E99-015E-41B7-848D-182E69D96DC3}"/>
          </ac:graphicFrameMkLst>
        </pc:graphicFrameChg>
        <pc:graphicFrameChg chg="add mod modGraphic">
          <ac:chgData name="Александра  Шишкова" userId="eef2855d-6d2a-495a-868b-d7a8ff178bc4" providerId="ADAL" clId="{738AD0EB-DF46-4BDE-9215-66F67F5527F3}" dt="2022-02-07T08:39:46.095" v="1688" actId="1076"/>
          <ac:graphicFrameMkLst>
            <pc:docMk/>
            <pc:sldMk cId="3090908472" sldId="266"/>
            <ac:graphicFrameMk id="3" creationId="{36AE0434-0D09-4A4B-9C7B-1219F500E097}"/>
          </ac:graphicFrameMkLst>
        </pc:graphicFrameChg>
        <pc:graphicFrameChg chg="add del mod modGraphic">
          <ac:chgData name="Александра  Шишкова" userId="eef2855d-6d2a-495a-868b-d7a8ff178bc4" providerId="ADAL" clId="{738AD0EB-DF46-4BDE-9215-66F67F5527F3}" dt="2022-02-03T09:41:56.431" v="306" actId="478"/>
          <ac:graphicFrameMkLst>
            <pc:docMk/>
            <pc:sldMk cId="3090908472" sldId="266"/>
            <ac:graphicFrameMk id="12" creationId="{1402E357-AE61-44C0-981E-F6B9B4ECD59F}"/>
          </ac:graphicFrameMkLst>
        </pc:graphicFrameChg>
        <pc:picChg chg="add mod">
          <ac:chgData name="Александра  Шишкова" userId="eef2855d-6d2a-495a-868b-d7a8ff178bc4" providerId="ADAL" clId="{738AD0EB-DF46-4BDE-9215-66F67F5527F3}" dt="2022-02-07T08:39:34.119" v="1687" actId="1076"/>
          <ac:picMkLst>
            <pc:docMk/>
            <pc:sldMk cId="3090908472" sldId="266"/>
            <ac:picMk id="7" creationId="{3A969B03-A4F3-41F1-9C30-816D01C8FC8B}"/>
          </ac:picMkLst>
        </pc:picChg>
        <pc:picChg chg="del">
          <ac:chgData name="Александра  Шишкова" userId="eef2855d-6d2a-495a-868b-d7a8ff178bc4" providerId="ADAL" clId="{738AD0EB-DF46-4BDE-9215-66F67F5527F3}" dt="2022-02-03T09:41:12.600" v="294" actId="478"/>
          <ac:picMkLst>
            <pc:docMk/>
            <pc:sldMk cId="3090908472" sldId="266"/>
            <ac:picMk id="9" creationId="{75E85697-91A5-4514-B98C-796AA0C19975}"/>
          </ac:picMkLst>
        </pc:picChg>
        <pc:picChg chg="del">
          <ac:chgData name="Александра  Шишкова" userId="eef2855d-6d2a-495a-868b-d7a8ff178bc4" providerId="ADAL" clId="{738AD0EB-DF46-4BDE-9215-66F67F5527F3}" dt="2022-02-03T09:41:13.131" v="295" actId="478"/>
          <ac:picMkLst>
            <pc:docMk/>
            <pc:sldMk cId="3090908472" sldId="266"/>
            <ac:picMk id="10" creationId="{FB7941CF-CDE7-4AAE-B6DD-86D91441AFC6}"/>
          </ac:picMkLst>
        </pc:picChg>
      </pc:sldChg>
      <pc:sldChg chg="addSp delSp modSp add mod">
        <pc:chgData name="Александра  Шишкова" userId="eef2855d-6d2a-495a-868b-d7a8ff178bc4" providerId="ADAL" clId="{738AD0EB-DF46-4BDE-9215-66F67F5527F3}" dt="2022-02-07T13:06:33.703" v="2045" actId="14100"/>
        <pc:sldMkLst>
          <pc:docMk/>
          <pc:sldMk cId="309026169" sldId="267"/>
        </pc:sldMkLst>
        <pc:spChg chg="mod">
          <ac:chgData name="Александра  Шишкова" userId="eef2855d-6d2a-495a-868b-d7a8ff178bc4" providerId="ADAL" clId="{738AD0EB-DF46-4BDE-9215-66F67F5527F3}" dt="2022-02-03T09:46:38.070" v="353"/>
          <ac:spMkLst>
            <pc:docMk/>
            <pc:sldMk cId="309026169" sldId="267"/>
            <ac:spMk id="8" creationId="{01A0FD06-33DD-4C9D-817C-F2066D0882AD}"/>
          </ac:spMkLst>
        </pc:spChg>
        <pc:spChg chg="add mod">
          <ac:chgData name="Александра  Шишкова" userId="eef2855d-6d2a-495a-868b-d7a8ff178bc4" providerId="ADAL" clId="{738AD0EB-DF46-4BDE-9215-66F67F5527F3}" dt="2022-02-07T08:39:53.034" v="1689" actId="20577"/>
          <ac:spMkLst>
            <pc:docMk/>
            <pc:sldMk cId="309026169" sldId="267"/>
            <ac:spMk id="9" creationId="{CA9B195F-2D07-494C-8A13-93D338AF1954}"/>
          </ac:spMkLst>
        </pc:spChg>
        <pc:graphicFrameChg chg="mod modGraphic">
          <ac:chgData name="Александра  Шишкова" userId="eef2855d-6d2a-495a-868b-d7a8ff178bc4" providerId="ADAL" clId="{738AD0EB-DF46-4BDE-9215-66F67F5527F3}" dt="2022-02-07T13:06:33.703" v="2045" actId="14100"/>
          <ac:graphicFrameMkLst>
            <pc:docMk/>
            <pc:sldMk cId="309026169" sldId="267"/>
            <ac:graphicFrameMk id="3" creationId="{36AE0434-0D09-4A4B-9C7B-1219F500E097}"/>
          </ac:graphicFrameMkLst>
        </pc:graphicFrameChg>
        <pc:picChg chg="del">
          <ac:chgData name="Александра  Шишкова" userId="eef2855d-6d2a-495a-868b-d7a8ff178bc4" providerId="ADAL" clId="{738AD0EB-DF46-4BDE-9215-66F67F5527F3}" dt="2022-02-03T09:46:45.049" v="355" actId="478"/>
          <ac:picMkLst>
            <pc:docMk/>
            <pc:sldMk cId="309026169" sldId="267"/>
            <ac:picMk id="7" creationId="{3A969B03-A4F3-41F1-9C30-816D01C8FC8B}"/>
          </ac:picMkLst>
        </pc:picChg>
      </pc:sldChg>
      <pc:sldChg chg="addSp delSp modSp add mod">
        <pc:chgData name="Александра  Шишкова" userId="eef2855d-6d2a-495a-868b-d7a8ff178bc4" providerId="ADAL" clId="{738AD0EB-DF46-4BDE-9215-66F67F5527F3}" dt="2022-02-04T08:04:27.207" v="1251" actId="1076"/>
        <pc:sldMkLst>
          <pc:docMk/>
          <pc:sldMk cId="923969494" sldId="268"/>
        </pc:sldMkLst>
        <pc:spChg chg="mod">
          <ac:chgData name="Александра  Шишкова" userId="eef2855d-6d2a-495a-868b-d7a8ff178bc4" providerId="ADAL" clId="{738AD0EB-DF46-4BDE-9215-66F67F5527F3}" dt="2022-02-04T08:04:27.207" v="1251" actId="1076"/>
          <ac:spMkLst>
            <pc:docMk/>
            <pc:sldMk cId="923969494" sldId="268"/>
            <ac:spMk id="8" creationId="{01A0FD06-33DD-4C9D-817C-F2066D0882AD}"/>
          </ac:spMkLst>
        </pc:spChg>
        <pc:picChg chg="del">
          <ac:chgData name="Александра  Шишкова" userId="eef2855d-6d2a-495a-868b-d7a8ff178bc4" providerId="ADAL" clId="{738AD0EB-DF46-4BDE-9215-66F67F5527F3}" dt="2022-02-03T09:50:18.820" v="394" actId="478"/>
          <ac:picMkLst>
            <pc:docMk/>
            <pc:sldMk cId="923969494" sldId="268"/>
            <ac:picMk id="9" creationId="{015DAE76-180B-4400-8BB2-2BE3BEF47A44}"/>
          </ac:picMkLst>
        </pc:picChg>
        <pc:picChg chg="del">
          <ac:chgData name="Александра  Шишкова" userId="eef2855d-6d2a-495a-868b-d7a8ff178bc4" providerId="ADAL" clId="{738AD0EB-DF46-4BDE-9215-66F67F5527F3}" dt="2022-02-03T09:50:18.820" v="394" actId="478"/>
          <ac:picMkLst>
            <pc:docMk/>
            <pc:sldMk cId="923969494" sldId="268"/>
            <ac:picMk id="10" creationId="{6C38D5CF-F52C-4A7D-8783-003D561308BE}"/>
          </ac:picMkLst>
        </pc:picChg>
        <pc:picChg chg="add mod">
          <ac:chgData name="Александра  Шишкова" userId="eef2855d-6d2a-495a-868b-d7a8ff178bc4" providerId="ADAL" clId="{738AD0EB-DF46-4BDE-9215-66F67F5527F3}" dt="2022-02-04T08:02:41.464" v="1249" actId="1076"/>
          <ac:picMkLst>
            <pc:docMk/>
            <pc:sldMk cId="923969494" sldId="268"/>
            <ac:picMk id="12" creationId="{3E13293A-2939-4768-B126-ECEE359EA3EB}"/>
          </ac:picMkLst>
        </pc:picChg>
        <pc:picChg chg="del">
          <ac:chgData name="Александра  Шишкова" userId="eef2855d-6d2a-495a-868b-d7a8ff178bc4" providerId="ADAL" clId="{738AD0EB-DF46-4BDE-9215-66F67F5527F3}" dt="2022-02-03T09:50:18.820" v="394" actId="478"/>
          <ac:picMkLst>
            <pc:docMk/>
            <pc:sldMk cId="923969494" sldId="268"/>
            <ac:picMk id="13" creationId="{AFCD6DD1-9137-4334-8A3A-BD147FFBFFD5}"/>
          </ac:picMkLst>
        </pc:picChg>
        <pc:picChg chg="add mod">
          <ac:chgData name="Александра  Шишкова" userId="eef2855d-6d2a-495a-868b-d7a8ff178bc4" providerId="ADAL" clId="{738AD0EB-DF46-4BDE-9215-66F67F5527F3}" dt="2022-02-04T08:02:39.114" v="1248" actId="1076"/>
          <ac:picMkLst>
            <pc:docMk/>
            <pc:sldMk cId="923969494" sldId="268"/>
            <ac:picMk id="14" creationId="{60728452-3A56-4A1C-AEF2-26393059C5A5}"/>
          </ac:picMkLst>
        </pc:picChg>
        <pc:picChg chg="add mod">
          <ac:chgData name="Александра  Шишкова" userId="eef2855d-6d2a-495a-868b-d7a8ff178bc4" providerId="ADAL" clId="{738AD0EB-DF46-4BDE-9215-66F67F5527F3}" dt="2022-02-04T08:02:43.160" v="1250" actId="1076"/>
          <ac:picMkLst>
            <pc:docMk/>
            <pc:sldMk cId="923969494" sldId="268"/>
            <ac:picMk id="15" creationId="{8E661FCA-8B44-424B-A770-40B42AC391AF}"/>
          </ac:picMkLst>
        </pc:picChg>
      </pc:sldChg>
      <pc:sldChg chg="add del">
        <pc:chgData name="Александра  Шишкова" userId="eef2855d-6d2a-495a-868b-d7a8ff178bc4" providerId="ADAL" clId="{738AD0EB-DF46-4BDE-9215-66F67F5527F3}" dt="2022-02-03T09:46:41.934" v="354" actId="47"/>
        <pc:sldMkLst>
          <pc:docMk/>
          <pc:sldMk cId="1340232705" sldId="268"/>
        </pc:sldMkLst>
      </pc:sldChg>
      <pc:sldChg chg="add del">
        <pc:chgData name="Александра  Шишкова" userId="eef2855d-6d2a-495a-868b-d7a8ff178bc4" providerId="ADAL" clId="{738AD0EB-DF46-4BDE-9215-66F67F5527F3}" dt="2022-02-03T09:50:01.444" v="388"/>
        <pc:sldMkLst>
          <pc:docMk/>
          <pc:sldMk cId="17048559" sldId="269"/>
        </pc:sldMkLst>
      </pc:sldChg>
      <pc:sldChg chg="addSp delSp modSp add mod ord">
        <pc:chgData name="Александра  Шишкова" userId="eef2855d-6d2a-495a-868b-d7a8ff178bc4" providerId="ADAL" clId="{738AD0EB-DF46-4BDE-9215-66F67F5527F3}" dt="2022-02-04T08:52:57.328" v="1254"/>
        <pc:sldMkLst>
          <pc:docMk/>
          <pc:sldMk cId="1202528544" sldId="269"/>
        </pc:sldMkLst>
        <pc:spChg chg="mod">
          <ac:chgData name="Александра  Шишкова" userId="eef2855d-6d2a-495a-868b-d7a8ff178bc4" providerId="ADAL" clId="{738AD0EB-DF46-4BDE-9215-66F67F5527F3}" dt="2022-02-04T08:52:08.924" v="1252" actId="1076"/>
          <ac:spMkLst>
            <pc:docMk/>
            <pc:sldMk cId="1202528544" sldId="269"/>
            <ac:spMk id="8" creationId="{01A0FD06-33DD-4C9D-817C-F2066D0882AD}"/>
          </ac:spMkLst>
        </pc:spChg>
        <pc:picChg chg="add mod">
          <ac:chgData name="Александра  Шишкова" userId="eef2855d-6d2a-495a-868b-d7a8ff178bc4" providerId="ADAL" clId="{738AD0EB-DF46-4BDE-9215-66F67F5527F3}" dt="2022-02-03T10:00:42.897" v="406" actId="1076"/>
          <ac:picMkLst>
            <pc:docMk/>
            <pc:sldMk cId="1202528544" sldId="269"/>
            <ac:picMk id="9" creationId="{93B25895-BA0A-4FD3-A61C-7E70759F474B}"/>
          </ac:picMkLst>
        </pc:picChg>
        <pc:picChg chg="add mod">
          <ac:chgData name="Александра  Шишкова" userId="eef2855d-6d2a-495a-868b-d7a8ff178bc4" providerId="ADAL" clId="{738AD0EB-DF46-4BDE-9215-66F67F5527F3}" dt="2022-02-03T10:00:42.897" v="406" actId="1076"/>
          <ac:picMkLst>
            <pc:docMk/>
            <pc:sldMk cId="1202528544" sldId="269"/>
            <ac:picMk id="10" creationId="{B0EC4C15-3AB6-4B20-917E-EE270CBFEC62}"/>
          </ac:picMkLst>
        </pc:picChg>
        <pc:picChg chg="del">
          <ac:chgData name="Александра  Шишкова" userId="eef2855d-6d2a-495a-868b-d7a8ff178bc4" providerId="ADAL" clId="{738AD0EB-DF46-4BDE-9215-66F67F5527F3}" dt="2022-02-03T10:00:27.272" v="401" actId="478"/>
          <ac:picMkLst>
            <pc:docMk/>
            <pc:sldMk cId="1202528544" sldId="269"/>
            <ac:picMk id="12" creationId="{3E13293A-2939-4768-B126-ECEE359EA3EB}"/>
          </ac:picMkLst>
        </pc:picChg>
        <pc:picChg chg="add mod">
          <ac:chgData name="Александра  Шишкова" userId="eef2855d-6d2a-495a-868b-d7a8ff178bc4" providerId="ADAL" clId="{738AD0EB-DF46-4BDE-9215-66F67F5527F3}" dt="2022-02-03T10:00:42.897" v="406" actId="1076"/>
          <ac:picMkLst>
            <pc:docMk/>
            <pc:sldMk cId="1202528544" sldId="269"/>
            <ac:picMk id="13" creationId="{96671D9E-F249-41A9-B41B-37B108ED4672}"/>
          </ac:picMkLst>
        </pc:picChg>
        <pc:picChg chg="del">
          <ac:chgData name="Александра  Шишкова" userId="eef2855d-6d2a-495a-868b-d7a8ff178bc4" providerId="ADAL" clId="{738AD0EB-DF46-4BDE-9215-66F67F5527F3}" dt="2022-02-03T10:00:28.382" v="404" actId="478"/>
          <ac:picMkLst>
            <pc:docMk/>
            <pc:sldMk cId="1202528544" sldId="269"/>
            <ac:picMk id="14" creationId="{60728452-3A56-4A1C-AEF2-26393059C5A5}"/>
          </ac:picMkLst>
        </pc:picChg>
        <pc:picChg chg="del mod">
          <ac:chgData name="Александра  Шишкова" userId="eef2855d-6d2a-495a-868b-d7a8ff178bc4" providerId="ADAL" clId="{738AD0EB-DF46-4BDE-9215-66F67F5527F3}" dt="2022-02-03T10:00:27.757" v="403" actId="478"/>
          <ac:picMkLst>
            <pc:docMk/>
            <pc:sldMk cId="1202528544" sldId="269"/>
            <ac:picMk id="15" creationId="{8E661FCA-8B44-424B-A770-40B42AC391AF}"/>
          </ac:picMkLst>
        </pc:picChg>
      </pc:sldChg>
      <pc:sldChg chg="addSp delSp modSp add mod ord">
        <pc:chgData name="Александра  Шишкова" userId="eef2855d-6d2a-495a-868b-d7a8ff178bc4" providerId="ADAL" clId="{738AD0EB-DF46-4BDE-9215-66F67F5527F3}" dt="2022-02-07T09:42:25.405" v="2040" actId="123"/>
        <pc:sldMkLst>
          <pc:docMk/>
          <pc:sldMk cId="1085432657" sldId="270"/>
        </pc:sldMkLst>
        <pc:spChg chg="add del mod">
          <ac:chgData name="Александра  Шишкова" userId="eef2855d-6d2a-495a-868b-d7a8ff178bc4" providerId="ADAL" clId="{738AD0EB-DF46-4BDE-9215-66F67F5527F3}" dt="2022-02-03T10:01:47.914" v="414" actId="478"/>
          <ac:spMkLst>
            <pc:docMk/>
            <pc:sldMk cId="1085432657" sldId="270"/>
            <ac:spMk id="3" creationId="{7704CEAC-E657-49BF-9DB3-E230BD94C259}"/>
          </ac:spMkLst>
        </pc:spChg>
        <pc:spChg chg="add mod">
          <ac:chgData name="Александра  Шишкова" userId="eef2855d-6d2a-495a-868b-d7a8ff178bc4" providerId="ADAL" clId="{738AD0EB-DF46-4BDE-9215-66F67F5527F3}" dt="2022-02-07T09:42:25.405" v="2040" actId="123"/>
          <ac:spMkLst>
            <pc:docMk/>
            <pc:sldMk cId="1085432657" sldId="270"/>
            <ac:spMk id="3" creationId="{B0227528-0610-4ECE-8D5E-01C76D97185A}"/>
          </ac:spMkLst>
        </pc:spChg>
        <pc:spChg chg="mod">
          <ac:chgData name="Александра  Шишкова" userId="eef2855d-6d2a-495a-868b-d7a8ff178bc4" providerId="ADAL" clId="{738AD0EB-DF46-4BDE-9215-66F67F5527F3}" dt="2022-02-04T07:05:47.596" v="852" actId="20577"/>
          <ac:spMkLst>
            <pc:docMk/>
            <pc:sldMk cId="1085432657" sldId="270"/>
            <ac:spMk id="8" creationId="{01A0FD06-33DD-4C9D-817C-F2066D0882AD}"/>
          </ac:spMkLst>
        </pc:spChg>
        <pc:picChg chg="add del mod">
          <ac:chgData name="Александра  Шишкова" userId="eef2855d-6d2a-495a-868b-d7a8ff178bc4" providerId="ADAL" clId="{738AD0EB-DF46-4BDE-9215-66F67F5527F3}" dt="2022-02-07T09:16:11.487" v="1909" actId="478"/>
          <ac:picMkLst>
            <pc:docMk/>
            <pc:sldMk cId="1085432657" sldId="270"/>
            <ac:picMk id="6" creationId="{63D60F16-4B91-4A31-9E17-EAC5D957135A}"/>
          </ac:picMkLst>
        </pc:picChg>
        <pc:picChg chg="add del mod">
          <ac:chgData name="Александра  Шишкова" userId="eef2855d-6d2a-495a-868b-d7a8ff178bc4" providerId="ADAL" clId="{738AD0EB-DF46-4BDE-9215-66F67F5527F3}" dt="2022-02-07T09:38:48.293" v="1943" actId="478"/>
          <ac:picMkLst>
            <pc:docMk/>
            <pc:sldMk cId="1085432657" sldId="270"/>
            <ac:picMk id="6" creationId="{B3E22894-4F0C-400B-8582-6B5A9E3630B8}"/>
          </ac:picMkLst>
        </pc:picChg>
        <pc:picChg chg="add mod">
          <ac:chgData name="Александра  Шишкова" userId="eef2855d-6d2a-495a-868b-d7a8ff178bc4" providerId="ADAL" clId="{738AD0EB-DF46-4BDE-9215-66F67F5527F3}" dt="2022-02-07T09:39:45.803" v="1966" actId="1076"/>
          <ac:picMkLst>
            <pc:docMk/>
            <pc:sldMk cId="1085432657" sldId="270"/>
            <ac:picMk id="9" creationId="{77EA933F-C29E-42B9-BBD2-DFD51E2CCFAF}"/>
          </ac:picMkLst>
        </pc:picChg>
        <pc:picChg chg="del">
          <ac:chgData name="Александра  Шишкова" userId="eef2855d-6d2a-495a-868b-d7a8ff178bc4" providerId="ADAL" clId="{738AD0EB-DF46-4BDE-9215-66F67F5527F3}" dt="2022-02-03T10:01:45.048" v="413" actId="478"/>
          <ac:picMkLst>
            <pc:docMk/>
            <pc:sldMk cId="1085432657" sldId="270"/>
            <ac:picMk id="9" creationId="{93B25895-BA0A-4FD3-A61C-7E70759F474B}"/>
          </ac:picMkLst>
        </pc:picChg>
        <pc:picChg chg="del">
          <ac:chgData name="Александра  Шишкова" userId="eef2855d-6d2a-495a-868b-d7a8ff178bc4" providerId="ADAL" clId="{738AD0EB-DF46-4BDE-9215-66F67F5527F3}" dt="2022-02-03T10:01:45.048" v="413" actId="478"/>
          <ac:picMkLst>
            <pc:docMk/>
            <pc:sldMk cId="1085432657" sldId="270"/>
            <ac:picMk id="10" creationId="{B0EC4C15-3AB6-4B20-917E-EE270CBFEC62}"/>
          </ac:picMkLst>
        </pc:picChg>
        <pc:picChg chg="add mod">
          <ac:chgData name="Александра  Шишкова" userId="eef2855d-6d2a-495a-868b-d7a8ff178bc4" providerId="ADAL" clId="{738AD0EB-DF46-4BDE-9215-66F67F5527F3}" dt="2022-02-07T09:39:49.803" v="1967" actId="1076"/>
          <ac:picMkLst>
            <pc:docMk/>
            <pc:sldMk cId="1085432657" sldId="270"/>
            <ac:picMk id="10" creationId="{F362C831-1FCE-4EF6-AA7A-5F8D2C75B8CC}"/>
          </ac:picMkLst>
        </pc:picChg>
        <pc:picChg chg="add del mod">
          <ac:chgData name="Александра  Шишкова" userId="eef2855d-6d2a-495a-868b-d7a8ff178bc4" providerId="ADAL" clId="{738AD0EB-DF46-4BDE-9215-66F67F5527F3}" dt="2022-02-07T09:20:54.496" v="1938" actId="478"/>
          <ac:picMkLst>
            <pc:docMk/>
            <pc:sldMk cId="1085432657" sldId="270"/>
            <ac:picMk id="12" creationId="{D49C5FEF-4FA1-4A15-B4CE-4417AE4471CC}"/>
          </ac:picMkLst>
        </pc:picChg>
        <pc:picChg chg="add mod">
          <ac:chgData name="Александра  Шишкова" userId="eef2855d-6d2a-495a-868b-d7a8ff178bc4" providerId="ADAL" clId="{738AD0EB-DF46-4BDE-9215-66F67F5527F3}" dt="2022-02-07T09:39:41.788" v="1964" actId="1076"/>
          <ac:picMkLst>
            <pc:docMk/>
            <pc:sldMk cId="1085432657" sldId="270"/>
            <ac:picMk id="13" creationId="{64F355C6-87F0-4BFE-9753-979949C0D9FF}"/>
          </ac:picMkLst>
        </pc:picChg>
        <pc:picChg chg="del">
          <ac:chgData name="Александра  Шишкова" userId="eef2855d-6d2a-495a-868b-d7a8ff178bc4" providerId="ADAL" clId="{738AD0EB-DF46-4BDE-9215-66F67F5527F3}" dt="2022-02-03T10:01:45.048" v="413" actId="478"/>
          <ac:picMkLst>
            <pc:docMk/>
            <pc:sldMk cId="1085432657" sldId="270"/>
            <ac:picMk id="13" creationId="{96671D9E-F249-41A9-B41B-37B108ED4672}"/>
          </ac:picMkLst>
        </pc:picChg>
        <pc:picChg chg="add mod">
          <ac:chgData name="Александра  Шишкова" userId="eef2855d-6d2a-495a-868b-d7a8ff178bc4" providerId="ADAL" clId="{738AD0EB-DF46-4BDE-9215-66F67F5527F3}" dt="2022-02-07T09:39:54.802" v="1968" actId="1076"/>
          <ac:picMkLst>
            <pc:docMk/>
            <pc:sldMk cId="1085432657" sldId="270"/>
            <ac:picMk id="14" creationId="{80CB682D-33C7-4BD6-AD52-43D03771CC98}"/>
          </ac:picMkLst>
        </pc:picChg>
      </pc:sldChg>
      <pc:sldChg chg="addSp delSp modSp add mod ord">
        <pc:chgData name="Александра  Шишкова" userId="eef2855d-6d2a-495a-868b-d7a8ff178bc4" providerId="ADAL" clId="{738AD0EB-DF46-4BDE-9215-66F67F5527F3}" dt="2022-02-07T14:23:22.995" v="2057" actId="14100"/>
        <pc:sldMkLst>
          <pc:docMk/>
          <pc:sldMk cId="2207973771" sldId="271"/>
        </pc:sldMkLst>
        <pc:spChg chg="add del mod">
          <ac:chgData name="Александра  Шишкова" userId="eef2855d-6d2a-495a-868b-d7a8ff178bc4" providerId="ADAL" clId="{738AD0EB-DF46-4BDE-9215-66F67F5527F3}" dt="2022-02-07T08:47:15.632" v="1796" actId="478"/>
          <ac:spMkLst>
            <pc:docMk/>
            <pc:sldMk cId="2207973771" sldId="271"/>
            <ac:spMk id="3" creationId="{442CAB24-3DCE-456C-BBE6-2D26B751EDB6}"/>
          </ac:spMkLst>
        </pc:spChg>
        <pc:spChg chg="mod">
          <ac:chgData name="Александра  Шишкова" userId="eef2855d-6d2a-495a-868b-d7a8ff178bc4" providerId="ADAL" clId="{738AD0EB-DF46-4BDE-9215-66F67F5527F3}" dt="2022-02-07T08:44:36.464" v="1766" actId="1076"/>
          <ac:spMkLst>
            <pc:docMk/>
            <pc:sldMk cId="2207973771" sldId="271"/>
            <ac:spMk id="8" creationId="{01A0FD06-33DD-4C9D-817C-F2066D0882AD}"/>
          </ac:spMkLst>
        </pc:spChg>
        <pc:spChg chg="add mod">
          <ac:chgData name="Александра  Шишкова" userId="eef2855d-6d2a-495a-868b-d7a8ff178bc4" providerId="ADAL" clId="{738AD0EB-DF46-4BDE-9215-66F67F5527F3}" dt="2022-02-07T08:43:40.800" v="1756"/>
          <ac:spMkLst>
            <pc:docMk/>
            <pc:sldMk cId="2207973771" sldId="271"/>
            <ac:spMk id="12" creationId="{790CA32D-C273-4260-94E6-43537BE49E42}"/>
          </ac:spMkLst>
        </pc:spChg>
        <pc:graphicFrameChg chg="add mod">
          <ac:chgData name="Александра  Шишкова" userId="eef2855d-6d2a-495a-868b-d7a8ff178bc4" providerId="ADAL" clId="{738AD0EB-DF46-4BDE-9215-66F67F5527F3}" dt="2022-02-07T13:13:21.676" v="2048" actId="20577"/>
          <ac:graphicFrameMkLst>
            <pc:docMk/>
            <pc:sldMk cId="2207973771" sldId="271"/>
            <ac:graphicFrameMk id="13" creationId="{FC97084E-D270-495E-942E-1ECF090DF444}"/>
          </ac:graphicFrameMkLst>
        </pc:graphicFrameChg>
        <pc:picChg chg="mod">
          <ac:chgData name="Александра  Шишкова" userId="eef2855d-6d2a-495a-868b-d7a8ff178bc4" providerId="ADAL" clId="{738AD0EB-DF46-4BDE-9215-66F67F5527F3}" dt="2022-02-07T08:54:26.064" v="1832" actId="1076"/>
          <ac:picMkLst>
            <pc:docMk/>
            <pc:sldMk cId="2207973771" sldId="271"/>
            <ac:picMk id="4" creationId="{4D4FBF09-BABB-4BF3-A3D3-E343E3430A1F}"/>
          </ac:picMkLst>
        </pc:picChg>
        <pc:picChg chg="add mod">
          <ac:chgData name="Александра  Шишкова" userId="eef2855d-6d2a-495a-868b-d7a8ff178bc4" providerId="ADAL" clId="{738AD0EB-DF46-4BDE-9215-66F67F5527F3}" dt="2022-02-07T14:23:13.855" v="2053" actId="14100"/>
          <ac:picMkLst>
            <pc:docMk/>
            <pc:sldMk cId="2207973771" sldId="271"/>
            <ac:picMk id="7" creationId="{30C63CCE-2C35-4D39-B574-2B3B707E2378}"/>
          </ac:picMkLst>
        </pc:picChg>
        <pc:picChg chg="add mod">
          <ac:chgData name="Александра  Шишкова" userId="eef2855d-6d2a-495a-868b-d7a8ff178bc4" providerId="ADAL" clId="{738AD0EB-DF46-4BDE-9215-66F67F5527F3}" dt="2022-02-07T14:23:22.995" v="2057" actId="14100"/>
          <ac:picMkLst>
            <pc:docMk/>
            <pc:sldMk cId="2207973771" sldId="271"/>
            <ac:picMk id="9" creationId="{0F3BFEEA-A829-4B96-9A00-2114221CD948}"/>
          </ac:picMkLst>
        </pc:picChg>
        <pc:picChg chg="add mod">
          <ac:chgData name="Александра  Шишкова" userId="eef2855d-6d2a-495a-868b-d7a8ff178bc4" providerId="ADAL" clId="{738AD0EB-DF46-4BDE-9215-66F67F5527F3}" dt="2022-02-07T14:23:19.073" v="2055" actId="14100"/>
          <ac:picMkLst>
            <pc:docMk/>
            <pc:sldMk cId="2207973771" sldId="271"/>
            <ac:picMk id="10" creationId="{DC009784-D50A-4C4E-95CD-04EC26E951CE}"/>
          </ac:picMkLst>
        </pc:picChg>
        <pc:picChg chg="del">
          <ac:chgData name="Александра  Шишкова" userId="eef2855d-6d2a-495a-868b-d7a8ff178bc4" providerId="ADAL" clId="{738AD0EB-DF46-4BDE-9215-66F67F5527F3}" dt="2022-02-03T10:03:18.022" v="423" actId="478"/>
          <ac:picMkLst>
            <pc:docMk/>
            <pc:sldMk cId="2207973771" sldId="271"/>
            <ac:picMk id="12" creationId="{D49C5FEF-4FA1-4A15-B4CE-4417AE4471CC}"/>
          </ac:picMkLst>
        </pc:picChg>
        <pc:picChg chg="del">
          <ac:chgData name="Александра  Шишкова" userId="eef2855d-6d2a-495a-868b-d7a8ff178bc4" providerId="ADAL" clId="{738AD0EB-DF46-4BDE-9215-66F67F5527F3}" dt="2022-02-03T10:03:18.022" v="423" actId="478"/>
          <ac:picMkLst>
            <pc:docMk/>
            <pc:sldMk cId="2207973771" sldId="271"/>
            <ac:picMk id="14" creationId="{80CB682D-33C7-4BD6-AD52-43D03771CC98}"/>
          </ac:picMkLst>
        </pc:picChg>
      </pc:sldChg>
      <pc:sldChg chg="addSp delSp modSp add del mod">
        <pc:chgData name="Александра  Шишкова" userId="eef2855d-6d2a-495a-868b-d7a8ff178bc4" providerId="ADAL" clId="{738AD0EB-DF46-4BDE-9215-66F67F5527F3}" dt="2022-02-07T08:44:38.058" v="1767" actId="47"/>
        <pc:sldMkLst>
          <pc:docMk/>
          <pc:sldMk cId="3926257003" sldId="272"/>
        </pc:sldMkLst>
        <pc:spChg chg="add del mod">
          <ac:chgData name="Александра  Шишкова" userId="eef2855d-6d2a-495a-868b-d7a8ff178bc4" providerId="ADAL" clId="{738AD0EB-DF46-4BDE-9215-66F67F5527F3}" dt="2022-02-03T10:04:53.386" v="445" actId="478"/>
          <ac:spMkLst>
            <pc:docMk/>
            <pc:sldMk cId="3926257003" sldId="272"/>
            <ac:spMk id="3" creationId="{634A0069-6DFB-41B3-B89C-3C98AB688E10}"/>
          </ac:spMkLst>
        </pc:spChg>
        <pc:spChg chg="mod">
          <ac:chgData name="Александра  Шишкова" userId="eef2855d-6d2a-495a-868b-d7a8ff178bc4" providerId="ADAL" clId="{738AD0EB-DF46-4BDE-9215-66F67F5527F3}" dt="2022-02-04T08:54:18.636" v="1260" actId="1076"/>
          <ac:spMkLst>
            <pc:docMk/>
            <pc:sldMk cId="3926257003" sldId="272"/>
            <ac:spMk id="8" creationId="{01A0FD06-33DD-4C9D-817C-F2066D0882AD}"/>
          </ac:spMkLst>
        </pc:spChg>
        <pc:graphicFrameChg chg="add del mod">
          <ac:chgData name="Александра  Шишкова" userId="eef2855d-6d2a-495a-868b-d7a8ff178bc4" providerId="ADAL" clId="{738AD0EB-DF46-4BDE-9215-66F67F5527F3}" dt="2022-02-03T10:04:44.548" v="441" actId="478"/>
          <ac:graphicFrameMkLst>
            <pc:docMk/>
            <pc:sldMk cId="3926257003" sldId="272"/>
            <ac:graphicFrameMk id="12" creationId="{447019A5-BCF1-4462-A49A-1D5B41173038}"/>
          </ac:graphicFrameMkLst>
        </pc:graphicFrameChg>
        <pc:graphicFrameChg chg="add mod">
          <ac:chgData name="Александра  Шишкова" userId="eef2855d-6d2a-495a-868b-d7a8ff178bc4" providerId="ADAL" clId="{738AD0EB-DF46-4BDE-9215-66F67F5527F3}" dt="2022-02-04T07:07:32.785" v="865"/>
          <ac:graphicFrameMkLst>
            <pc:docMk/>
            <pc:sldMk cId="3926257003" sldId="272"/>
            <ac:graphicFrameMk id="13" creationId="{FC3D47BF-1750-47BF-BE7F-BA3D8C60C2A6}"/>
          </ac:graphicFrameMkLst>
        </pc:graphicFrameChg>
        <pc:picChg chg="del">
          <ac:chgData name="Александра  Шишкова" userId="eef2855d-6d2a-495a-868b-d7a8ff178bc4" providerId="ADAL" clId="{738AD0EB-DF46-4BDE-9215-66F67F5527F3}" dt="2022-02-03T10:04:08.013" v="431" actId="478"/>
          <ac:picMkLst>
            <pc:docMk/>
            <pc:sldMk cId="3926257003" sldId="272"/>
            <ac:picMk id="7" creationId="{30C63CCE-2C35-4D39-B574-2B3B707E2378}"/>
          </ac:picMkLst>
        </pc:picChg>
        <pc:picChg chg="del">
          <ac:chgData name="Александра  Шишкова" userId="eef2855d-6d2a-495a-868b-d7a8ff178bc4" providerId="ADAL" clId="{738AD0EB-DF46-4BDE-9215-66F67F5527F3}" dt="2022-02-03T10:04:08.498" v="432" actId="478"/>
          <ac:picMkLst>
            <pc:docMk/>
            <pc:sldMk cId="3926257003" sldId="272"/>
            <ac:picMk id="9" creationId="{0F3BFEEA-A829-4B96-9A00-2114221CD948}"/>
          </ac:picMkLst>
        </pc:picChg>
        <pc:picChg chg="del">
          <ac:chgData name="Александра  Шишкова" userId="eef2855d-6d2a-495a-868b-d7a8ff178bc4" providerId="ADAL" clId="{738AD0EB-DF46-4BDE-9215-66F67F5527F3}" dt="2022-02-03T10:04:08.935" v="433" actId="478"/>
          <ac:picMkLst>
            <pc:docMk/>
            <pc:sldMk cId="3926257003" sldId="272"/>
            <ac:picMk id="10" creationId="{DC009784-D50A-4C4E-95CD-04EC26E951CE}"/>
          </ac:picMkLst>
        </pc:picChg>
      </pc:sldChg>
      <pc:sldChg chg="add del">
        <pc:chgData name="Александра  Шишкова" userId="eef2855d-6d2a-495a-868b-d7a8ff178bc4" providerId="ADAL" clId="{738AD0EB-DF46-4BDE-9215-66F67F5527F3}" dt="2022-02-03T10:03:48.132" v="428" actId="47"/>
        <pc:sldMkLst>
          <pc:docMk/>
          <pc:sldMk cId="191305299" sldId="273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svg"/><Relationship Id="rId1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sv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52FCCF-3F07-404B-AF55-A41C6C6AC76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423FF-EDD6-4A6B-B0E4-146B2C170C6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400" dirty="0">
              <a:latin typeface="TT NORMS"/>
            </a:rPr>
            <a:t>Ведем работы по обработке поверхностей дезинфицирующими средствами:</a:t>
          </a:r>
          <a:endParaRPr lang="en-GB" sz="1400" dirty="0">
            <a:latin typeface="TT NORMS"/>
          </a:endParaRPr>
        </a:p>
        <a:p>
          <a:pPr>
            <a:lnSpc>
              <a:spcPct val="100000"/>
            </a:lnSpc>
          </a:pPr>
          <a:r>
            <a:rPr lang="ru-RU" sz="1400" dirty="0">
              <a:latin typeface="TT NORMS"/>
            </a:rPr>
            <a:t> 2 раза в день. </a:t>
          </a:r>
        </a:p>
        <a:p>
          <a:pPr>
            <a:lnSpc>
              <a:spcPct val="100000"/>
            </a:lnSpc>
          </a:pPr>
          <a:r>
            <a:rPr lang="ru-RU" sz="1400" dirty="0">
              <a:latin typeface="TT NORMS"/>
            </a:rPr>
            <a:t>В рамках регулярной уборки используем дезинфицирующее средство.</a:t>
          </a:r>
          <a:endParaRPr lang="en-US" sz="1400" dirty="0">
            <a:latin typeface="TT NORMS"/>
          </a:endParaRPr>
        </a:p>
      </dgm:t>
    </dgm:pt>
    <dgm:pt modelId="{396116D8-C5C5-41AE-AE97-CBF46E72E143}" type="parTrans" cxnId="{1B68D10A-BC43-4ABB-AE37-062FD4C77898}">
      <dgm:prSet/>
      <dgm:spPr/>
      <dgm:t>
        <a:bodyPr/>
        <a:lstStyle/>
        <a:p>
          <a:endParaRPr lang="en-US"/>
        </a:p>
      </dgm:t>
    </dgm:pt>
    <dgm:pt modelId="{56795B0E-4826-4A62-A554-68889B2CB461}" type="sibTrans" cxnId="{1B68D10A-BC43-4ABB-AE37-062FD4C77898}">
      <dgm:prSet/>
      <dgm:spPr/>
      <dgm:t>
        <a:bodyPr/>
        <a:lstStyle/>
        <a:p>
          <a:endParaRPr lang="en-US"/>
        </a:p>
      </dgm:t>
    </dgm:pt>
    <dgm:pt modelId="{D55A472B-25A3-4B08-90C9-676ABBF70D39}">
      <dgm:prSet custT="1"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ru-RU" sz="1400" dirty="0">
              <a:latin typeface="TT NORMS"/>
            </a:rPr>
            <a:t>Ежедневно проводим осмотр сотрудников и измеряем температуру тела. Все сотрудники обеспечены индивидуальными средствами защиты (маски и перчатки).</a:t>
          </a:r>
          <a:endParaRPr lang="en-US" sz="1400" dirty="0">
            <a:latin typeface="TT NORMS"/>
          </a:endParaRPr>
        </a:p>
      </dgm:t>
    </dgm:pt>
    <dgm:pt modelId="{08F75F7C-A748-44BF-AD67-FBC7ADB5CE69}" type="parTrans" cxnId="{AB6B5CCB-5419-4E69-B6CA-5E2248261093}">
      <dgm:prSet/>
      <dgm:spPr/>
      <dgm:t>
        <a:bodyPr/>
        <a:lstStyle/>
        <a:p>
          <a:endParaRPr lang="en-US"/>
        </a:p>
      </dgm:t>
    </dgm:pt>
    <dgm:pt modelId="{30DFA0B9-9F91-4BBB-B52C-027A2A3B1A68}" type="sibTrans" cxnId="{AB6B5CCB-5419-4E69-B6CA-5E2248261093}">
      <dgm:prSet/>
      <dgm:spPr/>
      <dgm:t>
        <a:bodyPr/>
        <a:lstStyle/>
        <a:p>
          <a:endParaRPr lang="en-US"/>
        </a:p>
      </dgm:t>
    </dgm:pt>
    <dgm:pt modelId="{99A1CE99-9936-4C60-98E6-033AF37A1314}">
      <dgm:prSet custT="1"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ru-RU" sz="1400" dirty="0">
              <a:latin typeface="TT NORMS"/>
            </a:rPr>
            <a:t>В июне мы провели комплексную дезинфекцию мест общего пользования.</a:t>
          </a:r>
          <a:endParaRPr lang="en-US" sz="1400" dirty="0">
            <a:latin typeface="TT NORMS"/>
          </a:endParaRPr>
        </a:p>
      </dgm:t>
    </dgm:pt>
    <dgm:pt modelId="{D9DFE8C4-36BF-4C23-B5A6-FFCD125073F6}" type="parTrans" cxnId="{7BE26E90-29D1-4A5A-A855-41A8327BFE94}">
      <dgm:prSet/>
      <dgm:spPr/>
      <dgm:t>
        <a:bodyPr/>
        <a:lstStyle/>
        <a:p>
          <a:endParaRPr lang="ru-RU"/>
        </a:p>
      </dgm:t>
    </dgm:pt>
    <dgm:pt modelId="{D3EDEBC3-A9AA-49EB-9EF4-D6FE819F3F20}" type="sibTrans" cxnId="{7BE26E90-29D1-4A5A-A855-41A8327BFE94}">
      <dgm:prSet/>
      <dgm:spPr/>
      <dgm:t>
        <a:bodyPr/>
        <a:lstStyle/>
        <a:p>
          <a:endParaRPr lang="ru-RU"/>
        </a:p>
      </dgm:t>
    </dgm:pt>
    <dgm:pt modelId="{F661AB5F-2595-4808-97DE-B99B477397C2}" type="pres">
      <dgm:prSet presAssocID="{C452FCCF-3F07-404B-AF55-A41C6C6AC76F}" presName="root" presStyleCnt="0">
        <dgm:presLayoutVars>
          <dgm:dir/>
          <dgm:resizeHandles val="exact"/>
        </dgm:presLayoutVars>
      </dgm:prSet>
      <dgm:spPr/>
    </dgm:pt>
    <dgm:pt modelId="{AE0E745F-7625-4425-A3D6-564FF86B258D}" type="pres">
      <dgm:prSet presAssocID="{B1B423FF-EDD6-4A6B-B0E4-146B2C170C62}" presName="compNode" presStyleCnt="0"/>
      <dgm:spPr/>
    </dgm:pt>
    <dgm:pt modelId="{99269CA9-DA0B-449D-A972-BABCC7A1CB1E}" type="pres">
      <dgm:prSet presAssocID="{B1B423FF-EDD6-4A6B-B0E4-146B2C170C62}" presName="bgRect" presStyleLbl="bgShp" presStyleIdx="0" presStyleCnt="3"/>
      <dgm:spPr>
        <a:solidFill>
          <a:schemeClr val="accent2">
            <a:lumMod val="40000"/>
            <a:lumOff val="60000"/>
          </a:schemeClr>
        </a:solidFill>
      </dgm:spPr>
    </dgm:pt>
    <dgm:pt modelId="{9E7485B8-90D6-4534-837F-6D177A9D5C36}" type="pres">
      <dgm:prSet presAssocID="{B1B423FF-EDD6-4A6B-B0E4-146B2C170C6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10E12AF8-B7C6-422D-9497-22FA7DCB22D3}" type="pres">
      <dgm:prSet presAssocID="{B1B423FF-EDD6-4A6B-B0E4-146B2C170C62}" presName="spaceRect" presStyleCnt="0"/>
      <dgm:spPr/>
    </dgm:pt>
    <dgm:pt modelId="{E230831D-4A54-42E9-BF52-864719314319}" type="pres">
      <dgm:prSet presAssocID="{B1B423FF-EDD6-4A6B-B0E4-146B2C170C62}" presName="parTx" presStyleLbl="revTx" presStyleIdx="0" presStyleCnt="3">
        <dgm:presLayoutVars>
          <dgm:chMax val="0"/>
          <dgm:chPref val="0"/>
        </dgm:presLayoutVars>
      </dgm:prSet>
      <dgm:spPr/>
    </dgm:pt>
    <dgm:pt modelId="{5612252E-2E4C-4608-92E6-E834D1A0F047}" type="pres">
      <dgm:prSet presAssocID="{56795B0E-4826-4A62-A554-68889B2CB461}" presName="sibTrans" presStyleCnt="0"/>
      <dgm:spPr/>
    </dgm:pt>
    <dgm:pt modelId="{2031BC59-68A4-44AA-981B-E8C5806D7E9E}" type="pres">
      <dgm:prSet presAssocID="{D55A472B-25A3-4B08-90C9-676ABBF70D39}" presName="compNode" presStyleCnt="0"/>
      <dgm:spPr/>
    </dgm:pt>
    <dgm:pt modelId="{6F936B8C-05FD-4F91-B5F0-AC08702F9691}" type="pres">
      <dgm:prSet presAssocID="{D55A472B-25A3-4B08-90C9-676ABBF70D39}" presName="bgRect" presStyleLbl="bgShp" presStyleIdx="1" presStyleCnt="3"/>
      <dgm:spPr>
        <a:solidFill>
          <a:schemeClr val="accent2">
            <a:lumMod val="40000"/>
            <a:lumOff val="60000"/>
          </a:schemeClr>
        </a:solidFill>
      </dgm:spPr>
    </dgm:pt>
    <dgm:pt modelId="{CA7B7B6B-2D44-471F-84E5-5BACB0DA0823}" type="pres">
      <dgm:prSet presAssocID="{D55A472B-25A3-4B08-90C9-676ABBF70D39}" presName="iconRect" presStyleLbl="nod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4BA62A1E-9051-446E-A3B4-DBF7D165A579}" type="pres">
      <dgm:prSet presAssocID="{D55A472B-25A3-4B08-90C9-676ABBF70D39}" presName="spaceRect" presStyleCnt="0"/>
      <dgm:spPr/>
    </dgm:pt>
    <dgm:pt modelId="{24F9880B-C8FB-44A1-AD0A-10009E697B52}" type="pres">
      <dgm:prSet presAssocID="{D55A472B-25A3-4B08-90C9-676ABBF70D39}" presName="parTx" presStyleLbl="revTx" presStyleIdx="1" presStyleCnt="3">
        <dgm:presLayoutVars>
          <dgm:chMax val="0"/>
          <dgm:chPref val="0"/>
        </dgm:presLayoutVars>
      </dgm:prSet>
      <dgm:spPr/>
    </dgm:pt>
    <dgm:pt modelId="{B5595A1D-263F-4EFB-AC02-72B9DD4AE99E}" type="pres">
      <dgm:prSet presAssocID="{30DFA0B9-9F91-4BBB-B52C-027A2A3B1A68}" presName="sibTrans" presStyleCnt="0"/>
      <dgm:spPr/>
    </dgm:pt>
    <dgm:pt modelId="{75894B8E-A5D2-45E0-9738-EF8333A3896B}" type="pres">
      <dgm:prSet presAssocID="{99A1CE99-9936-4C60-98E6-033AF37A1314}" presName="compNode" presStyleCnt="0"/>
      <dgm:spPr/>
    </dgm:pt>
    <dgm:pt modelId="{4249AF53-5C41-4C35-BEE2-623A95B6A027}" type="pres">
      <dgm:prSet presAssocID="{99A1CE99-9936-4C60-98E6-033AF37A1314}" presName="bgRect" presStyleLbl="bgShp" presStyleIdx="2" presStyleCnt="3"/>
      <dgm:spPr>
        <a:solidFill>
          <a:schemeClr val="accent2">
            <a:lumMod val="40000"/>
            <a:lumOff val="60000"/>
          </a:schemeClr>
        </a:solidFill>
      </dgm:spPr>
    </dgm:pt>
    <dgm:pt modelId="{04926DEE-6502-4009-9EDA-F4C19F7C8FFF}" type="pres">
      <dgm:prSet presAssocID="{99A1CE99-9936-4C60-98E6-033AF37A1314}" presName="iconRect" presStyleLbl="nod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603F6876-394F-4DBD-8227-ACAFC32F85D6}" type="pres">
      <dgm:prSet presAssocID="{99A1CE99-9936-4C60-98E6-033AF37A1314}" presName="spaceRect" presStyleCnt="0"/>
      <dgm:spPr/>
    </dgm:pt>
    <dgm:pt modelId="{E6BF15CB-2D68-4308-987C-30953F0791A8}" type="pres">
      <dgm:prSet presAssocID="{99A1CE99-9936-4C60-98E6-033AF37A131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B68D10A-BC43-4ABB-AE37-062FD4C77898}" srcId="{C452FCCF-3F07-404B-AF55-A41C6C6AC76F}" destId="{B1B423FF-EDD6-4A6B-B0E4-146B2C170C62}" srcOrd="0" destOrd="0" parTransId="{396116D8-C5C5-41AE-AE97-CBF46E72E143}" sibTransId="{56795B0E-4826-4A62-A554-68889B2CB461}"/>
    <dgm:cxn modelId="{80D40326-BFEA-4EF4-8AF1-B817D108263C}" type="presOf" srcId="{99A1CE99-9936-4C60-98E6-033AF37A1314}" destId="{E6BF15CB-2D68-4308-987C-30953F0791A8}" srcOrd="0" destOrd="0" presId="urn:microsoft.com/office/officeart/2018/2/layout/IconVerticalSolidList"/>
    <dgm:cxn modelId="{B8F3C36B-934D-4E5B-BBB9-4D10F7AFBF7C}" type="presOf" srcId="{C452FCCF-3F07-404B-AF55-A41C6C6AC76F}" destId="{F661AB5F-2595-4808-97DE-B99B477397C2}" srcOrd="0" destOrd="0" presId="urn:microsoft.com/office/officeart/2018/2/layout/IconVerticalSolidList"/>
    <dgm:cxn modelId="{7BE26E90-29D1-4A5A-A855-41A8327BFE94}" srcId="{C452FCCF-3F07-404B-AF55-A41C6C6AC76F}" destId="{99A1CE99-9936-4C60-98E6-033AF37A1314}" srcOrd="2" destOrd="0" parTransId="{D9DFE8C4-36BF-4C23-B5A6-FFCD125073F6}" sibTransId="{D3EDEBC3-A9AA-49EB-9EF4-D6FE819F3F20}"/>
    <dgm:cxn modelId="{4B494A92-38A0-41FD-8BBE-4BA06240043C}" type="presOf" srcId="{B1B423FF-EDD6-4A6B-B0E4-146B2C170C62}" destId="{E230831D-4A54-42E9-BF52-864719314319}" srcOrd="0" destOrd="0" presId="urn:microsoft.com/office/officeart/2018/2/layout/IconVerticalSolidList"/>
    <dgm:cxn modelId="{CB558EAF-AB18-435B-9EFC-57FC93B594ED}" type="presOf" srcId="{D55A472B-25A3-4B08-90C9-676ABBF70D39}" destId="{24F9880B-C8FB-44A1-AD0A-10009E697B52}" srcOrd="0" destOrd="0" presId="urn:microsoft.com/office/officeart/2018/2/layout/IconVerticalSolidList"/>
    <dgm:cxn modelId="{AB6B5CCB-5419-4E69-B6CA-5E2248261093}" srcId="{C452FCCF-3F07-404B-AF55-A41C6C6AC76F}" destId="{D55A472B-25A3-4B08-90C9-676ABBF70D39}" srcOrd="1" destOrd="0" parTransId="{08F75F7C-A748-44BF-AD67-FBC7ADB5CE69}" sibTransId="{30DFA0B9-9F91-4BBB-B52C-027A2A3B1A68}"/>
    <dgm:cxn modelId="{A895FFEB-0A2D-4DB0-A585-F1B784CCFA6C}" type="presParOf" srcId="{F661AB5F-2595-4808-97DE-B99B477397C2}" destId="{AE0E745F-7625-4425-A3D6-564FF86B258D}" srcOrd="0" destOrd="0" presId="urn:microsoft.com/office/officeart/2018/2/layout/IconVerticalSolidList"/>
    <dgm:cxn modelId="{01EECDD9-A722-4704-83FF-3F6562B4BAF4}" type="presParOf" srcId="{AE0E745F-7625-4425-A3D6-564FF86B258D}" destId="{99269CA9-DA0B-449D-A972-BABCC7A1CB1E}" srcOrd="0" destOrd="0" presId="urn:microsoft.com/office/officeart/2018/2/layout/IconVerticalSolidList"/>
    <dgm:cxn modelId="{C7D38810-630D-4B59-8780-964F97EECE1D}" type="presParOf" srcId="{AE0E745F-7625-4425-A3D6-564FF86B258D}" destId="{9E7485B8-90D6-4534-837F-6D177A9D5C36}" srcOrd="1" destOrd="0" presId="urn:microsoft.com/office/officeart/2018/2/layout/IconVerticalSolidList"/>
    <dgm:cxn modelId="{5B358D66-FC7B-41E5-9925-E38A53EA224A}" type="presParOf" srcId="{AE0E745F-7625-4425-A3D6-564FF86B258D}" destId="{10E12AF8-B7C6-422D-9497-22FA7DCB22D3}" srcOrd="2" destOrd="0" presId="urn:microsoft.com/office/officeart/2018/2/layout/IconVerticalSolidList"/>
    <dgm:cxn modelId="{F1CB8AF2-995B-4418-9642-CFD40CD236E8}" type="presParOf" srcId="{AE0E745F-7625-4425-A3D6-564FF86B258D}" destId="{E230831D-4A54-42E9-BF52-864719314319}" srcOrd="3" destOrd="0" presId="urn:microsoft.com/office/officeart/2018/2/layout/IconVerticalSolidList"/>
    <dgm:cxn modelId="{6A0B61B0-9BC9-440E-B409-0CA6BA38DEB0}" type="presParOf" srcId="{F661AB5F-2595-4808-97DE-B99B477397C2}" destId="{5612252E-2E4C-4608-92E6-E834D1A0F047}" srcOrd="1" destOrd="0" presId="urn:microsoft.com/office/officeart/2018/2/layout/IconVerticalSolidList"/>
    <dgm:cxn modelId="{D5A00C75-B8F5-4AB3-832E-60E37A0FB22F}" type="presParOf" srcId="{F661AB5F-2595-4808-97DE-B99B477397C2}" destId="{2031BC59-68A4-44AA-981B-E8C5806D7E9E}" srcOrd="2" destOrd="0" presId="urn:microsoft.com/office/officeart/2018/2/layout/IconVerticalSolidList"/>
    <dgm:cxn modelId="{1640096E-B7F8-4C9C-BD83-A28A66D2E69D}" type="presParOf" srcId="{2031BC59-68A4-44AA-981B-E8C5806D7E9E}" destId="{6F936B8C-05FD-4F91-B5F0-AC08702F9691}" srcOrd="0" destOrd="0" presId="urn:microsoft.com/office/officeart/2018/2/layout/IconVerticalSolidList"/>
    <dgm:cxn modelId="{CDD58C52-EB1B-43DD-AD3E-41A217DE213E}" type="presParOf" srcId="{2031BC59-68A4-44AA-981B-E8C5806D7E9E}" destId="{CA7B7B6B-2D44-471F-84E5-5BACB0DA0823}" srcOrd="1" destOrd="0" presId="urn:microsoft.com/office/officeart/2018/2/layout/IconVerticalSolidList"/>
    <dgm:cxn modelId="{38538B8B-EC42-4360-A1C4-3CE7DF3CB432}" type="presParOf" srcId="{2031BC59-68A4-44AA-981B-E8C5806D7E9E}" destId="{4BA62A1E-9051-446E-A3B4-DBF7D165A579}" srcOrd="2" destOrd="0" presId="urn:microsoft.com/office/officeart/2018/2/layout/IconVerticalSolidList"/>
    <dgm:cxn modelId="{468D9B2D-0F14-49A8-B2F5-73D3252EA930}" type="presParOf" srcId="{2031BC59-68A4-44AA-981B-E8C5806D7E9E}" destId="{24F9880B-C8FB-44A1-AD0A-10009E697B52}" srcOrd="3" destOrd="0" presId="urn:microsoft.com/office/officeart/2018/2/layout/IconVerticalSolidList"/>
    <dgm:cxn modelId="{D645CC8A-16DF-48FA-80D2-934B75C3B45E}" type="presParOf" srcId="{F661AB5F-2595-4808-97DE-B99B477397C2}" destId="{B5595A1D-263F-4EFB-AC02-72B9DD4AE99E}" srcOrd="3" destOrd="0" presId="urn:microsoft.com/office/officeart/2018/2/layout/IconVerticalSolidList"/>
    <dgm:cxn modelId="{07F595C5-3429-4476-B0ED-DE9B401C6C7E}" type="presParOf" srcId="{F661AB5F-2595-4808-97DE-B99B477397C2}" destId="{75894B8E-A5D2-45E0-9738-EF8333A3896B}" srcOrd="4" destOrd="0" presId="urn:microsoft.com/office/officeart/2018/2/layout/IconVerticalSolidList"/>
    <dgm:cxn modelId="{9FD51054-C1D8-46E5-B8F5-1C576897FE33}" type="presParOf" srcId="{75894B8E-A5D2-45E0-9738-EF8333A3896B}" destId="{4249AF53-5C41-4C35-BEE2-623A95B6A027}" srcOrd="0" destOrd="0" presId="urn:microsoft.com/office/officeart/2018/2/layout/IconVerticalSolidList"/>
    <dgm:cxn modelId="{2523AA27-077C-4EAB-B20D-2BE83C59681F}" type="presParOf" srcId="{75894B8E-A5D2-45E0-9738-EF8333A3896B}" destId="{04926DEE-6502-4009-9EDA-F4C19F7C8FFF}" srcOrd="1" destOrd="0" presId="urn:microsoft.com/office/officeart/2018/2/layout/IconVerticalSolidList"/>
    <dgm:cxn modelId="{423DFCF6-066D-4351-9555-B7D2727C44D7}" type="presParOf" srcId="{75894B8E-A5D2-45E0-9738-EF8333A3896B}" destId="{603F6876-394F-4DBD-8227-ACAFC32F85D6}" srcOrd="2" destOrd="0" presId="urn:microsoft.com/office/officeart/2018/2/layout/IconVerticalSolidList"/>
    <dgm:cxn modelId="{FB658EDD-3FDA-437C-B02C-F6A2874461A9}" type="presParOf" srcId="{75894B8E-A5D2-45E0-9738-EF8333A3896B}" destId="{E6BF15CB-2D68-4308-987C-30953F0791A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69CA9-DA0B-449D-A972-BABCC7A1CB1E}">
      <dsp:nvSpPr>
        <dsp:cNvPr id="0" name=""/>
        <dsp:cNvSpPr/>
      </dsp:nvSpPr>
      <dsp:spPr>
        <a:xfrm>
          <a:off x="0" y="2664"/>
          <a:ext cx="7332451" cy="784342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85B8-90D6-4534-837F-6D177A9D5C36}">
      <dsp:nvSpPr>
        <dsp:cNvPr id="0" name=""/>
        <dsp:cNvSpPr/>
      </dsp:nvSpPr>
      <dsp:spPr>
        <a:xfrm>
          <a:off x="237263" y="179141"/>
          <a:ext cx="431810" cy="4313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0831D-4A54-42E9-BF52-864719314319}">
      <dsp:nvSpPr>
        <dsp:cNvPr id="0" name=""/>
        <dsp:cNvSpPr/>
      </dsp:nvSpPr>
      <dsp:spPr>
        <a:xfrm>
          <a:off x="906337" y="2664"/>
          <a:ext cx="6293166" cy="785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091" tIns="83091" rIns="83091" bIns="8309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T NORMS"/>
            </a:rPr>
            <a:t>Ведем работы по обработке поверхностей дезинфицирующими средствами:</a:t>
          </a:r>
          <a:endParaRPr lang="en-GB" sz="1400" kern="1200" dirty="0">
            <a:latin typeface="TT NORMS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T NORMS"/>
            </a:rPr>
            <a:t> 2 раза в день.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T NORMS"/>
            </a:rPr>
            <a:t>В рамках регулярной уборки используем дезинфицирующее средство.</a:t>
          </a:r>
          <a:endParaRPr lang="en-US" sz="1400" kern="1200" dirty="0">
            <a:latin typeface="TT NORMS"/>
          </a:endParaRPr>
        </a:p>
      </dsp:txBody>
      <dsp:txXfrm>
        <a:off x="906337" y="2664"/>
        <a:ext cx="6293166" cy="785109"/>
      </dsp:txXfrm>
    </dsp:sp>
    <dsp:sp modelId="{6F936B8C-05FD-4F91-B5F0-AC08702F9691}">
      <dsp:nvSpPr>
        <dsp:cNvPr id="0" name=""/>
        <dsp:cNvSpPr/>
      </dsp:nvSpPr>
      <dsp:spPr>
        <a:xfrm>
          <a:off x="0" y="940965"/>
          <a:ext cx="7332451" cy="784342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B7B6B-2D44-471F-84E5-5BACB0DA0823}">
      <dsp:nvSpPr>
        <dsp:cNvPr id="0" name=""/>
        <dsp:cNvSpPr/>
      </dsp:nvSpPr>
      <dsp:spPr>
        <a:xfrm>
          <a:off x="237263" y="1117442"/>
          <a:ext cx="431810" cy="431388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880B-C8FB-44A1-AD0A-10009E697B52}">
      <dsp:nvSpPr>
        <dsp:cNvPr id="0" name=""/>
        <dsp:cNvSpPr/>
      </dsp:nvSpPr>
      <dsp:spPr>
        <a:xfrm>
          <a:off x="906337" y="940965"/>
          <a:ext cx="6293166" cy="785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091" tIns="83091" rIns="83091" bIns="8309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T NORMS"/>
            </a:rPr>
            <a:t>Ежедневно проводим осмотр сотрудников и измеряем температуру тела. Все сотрудники обеспечены индивидуальными средствами защиты (маски и перчатки).</a:t>
          </a:r>
          <a:endParaRPr lang="en-US" sz="1400" kern="1200" dirty="0">
            <a:latin typeface="TT NORMS"/>
          </a:endParaRPr>
        </a:p>
      </dsp:txBody>
      <dsp:txXfrm>
        <a:off x="906337" y="940965"/>
        <a:ext cx="6293166" cy="785109"/>
      </dsp:txXfrm>
    </dsp:sp>
    <dsp:sp modelId="{4249AF53-5C41-4C35-BEE2-623A95B6A027}">
      <dsp:nvSpPr>
        <dsp:cNvPr id="0" name=""/>
        <dsp:cNvSpPr/>
      </dsp:nvSpPr>
      <dsp:spPr>
        <a:xfrm>
          <a:off x="0" y="1879267"/>
          <a:ext cx="7332451" cy="784342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26DEE-6502-4009-9EDA-F4C19F7C8FFF}">
      <dsp:nvSpPr>
        <dsp:cNvPr id="0" name=""/>
        <dsp:cNvSpPr/>
      </dsp:nvSpPr>
      <dsp:spPr>
        <a:xfrm>
          <a:off x="237263" y="2055744"/>
          <a:ext cx="431810" cy="431388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F15CB-2D68-4308-987C-30953F0791A8}">
      <dsp:nvSpPr>
        <dsp:cNvPr id="0" name=""/>
        <dsp:cNvSpPr/>
      </dsp:nvSpPr>
      <dsp:spPr>
        <a:xfrm>
          <a:off x="906337" y="1879267"/>
          <a:ext cx="6293166" cy="785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091" tIns="83091" rIns="83091" bIns="8309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T NORMS"/>
            </a:rPr>
            <a:t>В июне мы провели комплексную дезинфекцию мест общего пользования.</a:t>
          </a:r>
          <a:endParaRPr lang="en-US" sz="1400" kern="1200" dirty="0">
            <a:latin typeface="TT NORMS"/>
          </a:endParaRPr>
        </a:p>
      </dsp:txBody>
      <dsp:txXfrm>
        <a:off x="906337" y="1879267"/>
        <a:ext cx="6293166" cy="785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9A123-E89B-4C62-9E73-DCA7F5F0B175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65689-ABD7-4FA4-8870-CDAD3CFD8F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12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A5E6-DF7E-43A5-9A62-DA800DC9E9D1}" type="datetime1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2E689-CED3-4313-BFCA-36C44AF294F7}" type="datetime1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4BA5-EE95-4380-AE20-72A1C5B8B589}" type="datetime1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38AD-08CC-4E2B-B869-BBBFAA54FDFA}" type="datetime1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2DC92-612F-48BF-94A2-F1B4C4141CB8}" type="datetime1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E992-2BAE-4B1C-9F2F-022C15C106BE}" type="datetime1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9F652-9B1B-4830-8BC5-EC027D827DFD}" type="datetime1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69FF6-BA4F-44FD-AC87-BC1323B20A36}" type="datetime1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97F8-0A8E-499D-BD2F-F2FC071B51B2}" type="datetime1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2D75A-3ACD-4631-9175-F320526DE556}" type="datetime1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A551-56BB-402D-9681-E19BA345CFF3}" type="datetime1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7989F-5AB6-4494-9F5B-C0AEEAFB8E02}" type="datetime1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microsoft.com/office/2007/relationships/diagramDrawing" Target="../diagrams/drawing1.xml"/><Relationship Id="rId5" Type="http://schemas.openxmlformats.org/officeDocument/2006/relationships/image" Target="../media/image32.jp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1.jpg"/><Relationship Id="rId9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AF6CDDF-3478-4257-8525-D23E8860E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1" t="-220" r="-3025" b="94"/>
          <a:stretch/>
        </p:blipFill>
        <p:spPr>
          <a:xfrm>
            <a:off x="0" y="-3358"/>
            <a:ext cx="9442049" cy="686135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7BD990B-C49F-418A-8A51-AFA10CA628E2}"/>
              </a:ext>
            </a:extLst>
          </p:cNvPr>
          <p:cNvSpPr txBox="1">
            <a:spLocks/>
          </p:cNvSpPr>
          <p:nvPr/>
        </p:nvSpPr>
        <p:spPr>
          <a:xfrm>
            <a:off x="292219" y="2403863"/>
            <a:ext cx="3840911" cy="1222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703C1D"/>
                </a:solidFill>
                <a:latin typeface="TT NORMS"/>
                <a:cs typeface="Calibri Light"/>
              </a:rPr>
              <a:t>ЖК Воробьев дом</a:t>
            </a:r>
            <a:endParaRPr lang="ru-RU" sz="3600" b="1" dirty="0">
              <a:solidFill>
                <a:srgbClr val="703C1D"/>
              </a:solidFill>
              <a:latin typeface="TT NORMS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636EDDD-8D52-454C-B97F-F63F1621A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3" y="6174200"/>
            <a:ext cx="1966823" cy="41006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34D88D7-CD38-4DA9-B1BD-44543BCD63FB}"/>
              </a:ext>
            </a:extLst>
          </p:cNvPr>
          <p:cNvSpPr txBox="1">
            <a:spLocks/>
          </p:cNvSpPr>
          <p:nvPr/>
        </p:nvSpPr>
        <p:spPr>
          <a:xfrm>
            <a:off x="292219" y="3596013"/>
            <a:ext cx="3840911" cy="3335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703C1D"/>
                </a:solidFill>
                <a:latin typeface="TT NORMS"/>
                <a:cs typeface="Calibri Light"/>
              </a:rPr>
              <a:t>Итоги 2021 года</a:t>
            </a:r>
            <a:endParaRPr lang="ru-RU" sz="1800" dirty="0">
              <a:latin typeface="TT NORM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439947" y="230600"/>
            <a:ext cx="6056821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Работа с заявками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6AE0434-0D09-4A4B-9C7B-1219F500E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368221"/>
              </p:ext>
            </p:extLst>
          </p:nvPr>
        </p:nvGraphicFramePr>
        <p:xfrm>
          <a:off x="526768" y="2082797"/>
          <a:ext cx="7797723" cy="3558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5777">
                  <a:extLst>
                    <a:ext uri="{9D8B030D-6E8A-4147-A177-3AD203B41FA5}">
                      <a16:colId xmlns:a16="http://schemas.microsoft.com/office/drawing/2014/main" val="3080020706"/>
                    </a:ext>
                  </a:extLst>
                </a:gridCol>
                <a:gridCol w="2601946">
                  <a:extLst>
                    <a:ext uri="{9D8B030D-6E8A-4147-A177-3AD203B41FA5}">
                      <a16:colId xmlns:a16="http://schemas.microsoft.com/office/drawing/2014/main" val="341310622"/>
                    </a:ext>
                  </a:extLst>
                </a:gridCol>
              </a:tblGrid>
              <a:tr h="103530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Тип заявки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2021 год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58785"/>
                  </a:ext>
                </a:extLst>
              </a:tr>
              <a:tr h="62901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Пропуск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1 848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869155"/>
                  </a:ext>
                </a:extLst>
              </a:tr>
              <a:tr h="94728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Диспетчерская служба (в т. ч. аварийные заявки)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534</a:t>
                      </a:r>
                    </a:p>
                  </a:txBody>
                  <a:tcPr anchor="ctr">
                    <a:solidFill>
                      <a:srgbClr val="703C1D">
                        <a:alpha val="3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499081"/>
                  </a:ext>
                </a:extLst>
              </a:tr>
              <a:tr h="947281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+mn-lt"/>
                        </a:rPr>
                        <a:t>Всего</a:t>
                      </a:r>
                    </a:p>
                  </a:txBody>
                  <a:tcPr anchor="ctr">
                    <a:solidFill>
                      <a:srgbClr val="703C1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+mn-lt"/>
                        </a:rPr>
                        <a:t>2 391</a:t>
                      </a:r>
                    </a:p>
                  </a:txBody>
                  <a:tcPr anchor="ctr">
                    <a:solidFill>
                      <a:srgbClr val="703C1D">
                        <a:alpha val="3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745161"/>
                  </a:ext>
                </a:extLst>
              </a:tr>
            </a:tbl>
          </a:graphicData>
        </a:graphic>
      </p:graphicFrame>
      <p:sp>
        <p:nvSpPr>
          <p:cNvPr id="9" name="Объект 2">
            <a:extLst>
              <a:ext uri="{FF2B5EF4-FFF2-40B4-BE49-F238E27FC236}">
                <a16:creationId xmlns:a16="http://schemas.microsoft.com/office/drawing/2014/main" id="{CA9B195F-2D07-494C-8A13-93D338AF1954}"/>
              </a:ext>
            </a:extLst>
          </p:cNvPr>
          <p:cNvSpPr txBox="1">
            <a:spLocks/>
          </p:cNvSpPr>
          <p:nvPr/>
        </p:nvSpPr>
        <p:spPr>
          <a:xfrm>
            <a:off x="439947" y="535050"/>
            <a:ext cx="8056515" cy="190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Tx/>
              <a:buNone/>
            </a:pPr>
            <a:r>
              <a:rPr lang="ru-RU" dirty="0">
                <a:solidFill>
                  <a:schemeClr val="tx1"/>
                </a:solidFill>
                <a:latin typeface="TT NORMS"/>
              </a:rPr>
              <a:t>За 2021 год мы выполнили 2 391 заявок, в том числе с использованием мобильного приложения «</a:t>
            </a:r>
            <a:r>
              <a:rPr lang="ru-RU" dirty="0" err="1">
                <a:solidFill>
                  <a:schemeClr val="tx1"/>
                </a:solidFill>
                <a:latin typeface="TT NORMS"/>
              </a:rPr>
              <a:t>Домиленд</a:t>
            </a:r>
            <a:r>
              <a:rPr lang="ru-RU" dirty="0">
                <a:solidFill>
                  <a:schemeClr val="tx1"/>
                </a:solidFill>
                <a:latin typeface="TT NORMS"/>
              </a:rPr>
              <a:t>».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64BD95-8484-4150-9C69-0305F3A20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2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439947" y="435633"/>
            <a:ext cx="5757653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Провели дезинсекцию всех </a:t>
            </a:r>
            <a:r>
              <a:rPr lang="ru-RU" sz="2300" b="1" dirty="0" err="1">
                <a:solidFill>
                  <a:srgbClr val="D8843B"/>
                </a:solidFill>
                <a:latin typeface="TT NORMS"/>
                <a:cs typeface="Calibri Light"/>
              </a:rPr>
              <a:t>мусорокамер</a:t>
            </a: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 (49 шт.)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9" name="Объект 6" descr="Изображение выглядит как человек, внутренний, стен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93B25895-BA0A-4FD3-A61C-7E70759F4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7" y="1618031"/>
            <a:ext cx="2696490" cy="3598873"/>
          </a:xfrm>
        </p:spPr>
      </p:pic>
      <p:pic>
        <p:nvPicPr>
          <p:cNvPr id="10" name="Рисунок 9" descr="Изображение выглядит как внутренний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B0EC4C15-3AB6-4B20-917E-EE270CBFE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00" y="1618031"/>
            <a:ext cx="2696489" cy="35953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6671D9E-F249-41A9-B41B-37B108ED4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024" y="1618031"/>
            <a:ext cx="2696489" cy="359531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B5356B2-A47B-4917-9EC2-7C91F125A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528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439947" y="435633"/>
            <a:ext cx="6003985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Вывезли 1347</a:t>
            </a:r>
            <a:r>
              <a:rPr lang="en-GB" sz="2300" b="1" dirty="0">
                <a:solidFill>
                  <a:srgbClr val="D8843B"/>
                </a:solidFill>
                <a:latin typeface="TT NORMS"/>
                <a:cs typeface="Calibri Light"/>
              </a:rPr>
              <a:t> </a:t>
            </a: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М</a:t>
            </a:r>
            <a:r>
              <a:rPr lang="ru-RU" sz="2300" b="1" baseline="30000" dirty="0">
                <a:solidFill>
                  <a:srgbClr val="D8843B"/>
                </a:solidFill>
                <a:latin typeface="TT NORMS"/>
                <a:cs typeface="Calibri Light"/>
              </a:rPr>
              <a:t>3 </a:t>
            </a: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мусора и организовали раздельный сбор отходов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нешний, дорога, тележка, тянет&#10;&#10;Автоматически созданное описание">
            <a:extLst>
              <a:ext uri="{FF2B5EF4-FFF2-40B4-BE49-F238E27FC236}">
                <a16:creationId xmlns:a16="http://schemas.microsoft.com/office/drawing/2014/main" id="{80CB682D-33C7-4BD6-AD52-43D03771C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1" y="3513789"/>
            <a:ext cx="1850009" cy="246667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400C525-343E-4658-9D59-02A7774E1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12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27528-0610-4ECE-8D5E-01C76D97185A}"/>
              </a:ext>
            </a:extLst>
          </p:cNvPr>
          <p:cNvSpPr txBox="1"/>
          <p:nvPr/>
        </p:nvSpPr>
        <p:spPr>
          <a:xfrm>
            <a:off x="379831" y="1461905"/>
            <a:ext cx="79228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T NORMS"/>
              </a:rPr>
              <a:t>С начала сентября 2021 г</a:t>
            </a:r>
            <a:r>
              <a:rPr lang="en-GB" dirty="0">
                <a:latin typeface="TT NORMS"/>
              </a:rPr>
              <a:t>.</a:t>
            </a:r>
            <a:r>
              <a:rPr lang="ru-RU" dirty="0">
                <a:latin typeface="TT NORMS"/>
              </a:rPr>
              <a:t> по 24 января 2022 г</a:t>
            </a:r>
            <a:r>
              <a:rPr lang="en-GB" dirty="0">
                <a:latin typeface="TT NORMS"/>
              </a:rPr>
              <a:t>.</a:t>
            </a:r>
            <a:r>
              <a:rPr lang="ru-RU" dirty="0">
                <a:latin typeface="TT NORMS"/>
              </a:rPr>
              <a:t> благодаря общим усилиям, мы отправили на переработку: </a:t>
            </a:r>
            <a:endParaRPr lang="en-GB" dirty="0">
              <a:latin typeface="TT NORMS"/>
            </a:endParaRPr>
          </a:p>
          <a:p>
            <a:pPr marL="285750" indent="-285750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T NORMS"/>
              </a:rPr>
              <a:t>1 007 кг стекла, металла, упаковки </a:t>
            </a:r>
            <a:r>
              <a:rPr lang="ru-RU" dirty="0" err="1">
                <a:latin typeface="TT NORMS"/>
              </a:rPr>
              <a:t>tetra</a:t>
            </a:r>
            <a:r>
              <a:rPr lang="ru-RU" dirty="0">
                <a:latin typeface="TT NORMS"/>
              </a:rPr>
              <a:t> </a:t>
            </a:r>
            <a:r>
              <a:rPr lang="ru-RU" dirty="0" err="1">
                <a:latin typeface="TT NORMS"/>
              </a:rPr>
              <a:t>pak</a:t>
            </a:r>
            <a:r>
              <a:rPr lang="ru-RU" dirty="0">
                <a:latin typeface="TT NORMS"/>
              </a:rPr>
              <a:t>;</a:t>
            </a:r>
          </a:p>
          <a:p>
            <a:pPr marL="285750" indent="-285750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T NORMS"/>
              </a:rPr>
              <a:t>225 кг пластика;</a:t>
            </a:r>
            <a:endParaRPr lang="en-GB" dirty="0">
              <a:latin typeface="TT NORMS"/>
            </a:endParaRPr>
          </a:p>
          <a:p>
            <a:pPr marL="285750" indent="-285750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T NORMS"/>
              </a:rPr>
              <a:t>21,5 кг электронного лома;</a:t>
            </a:r>
            <a:endParaRPr lang="en-GB" dirty="0">
              <a:latin typeface="TT NORMS"/>
            </a:endParaRPr>
          </a:p>
          <a:p>
            <a:pPr marL="285750" indent="-285750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T NORMS"/>
              </a:rPr>
              <a:t>5 шт. картриджей.</a:t>
            </a:r>
          </a:p>
          <a:p>
            <a:endParaRPr lang="ru-RU" dirty="0">
              <a:latin typeface="TT NORMS"/>
            </a:endParaRPr>
          </a:p>
        </p:txBody>
      </p:sp>
      <p:pic>
        <p:nvPicPr>
          <p:cNvPr id="9" name="Рисунок 8" descr="Изображение выглядит как грузовик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77EA933F-C29E-42B9-BBD2-DFD51E2CC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000" y="3534349"/>
            <a:ext cx="1819169" cy="242555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емля, внешний, человек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64F355C6-87F0-4BFE-9753-979949C0D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34" y="3493230"/>
            <a:ext cx="1850009" cy="246667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F362C831-1FCE-4EF6-AA7A-5F8D2C75B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966" y="3493230"/>
            <a:ext cx="1850010" cy="24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32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014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439947" y="139473"/>
            <a:ext cx="6003985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Мероприятия в связи с пандемией COVID-19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л, внутрен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0C63CCE-2C35-4D39-B574-2B3B707E2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962" y="4250799"/>
            <a:ext cx="1373088" cy="1824591"/>
          </a:xfrm>
          <a:prstGeom prst="rect">
            <a:avLst/>
          </a:prstGeom>
        </p:spPr>
      </p:pic>
      <p:pic>
        <p:nvPicPr>
          <p:cNvPr id="9" name="Рисунок 8" descr="Изображение выглядит как пол, стена, внутрен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0F3BFEEA-A829-4B96-9A00-2114221CD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48" y="4250799"/>
            <a:ext cx="1357931" cy="1824591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емля, внешний, тротуар, пол&#10;&#10;Автоматически созданное описание">
            <a:extLst>
              <a:ext uri="{FF2B5EF4-FFF2-40B4-BE49-F238E27FC236}">
                <a16:creationId xmlns:a16="http://schemas.microsoft.com/office/drawing/2014/main" id="{DC009784-D50A-4C4E-95CD-04EC26E95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39" y="4250799"/>
            <a:ext cx="1271289" cy="182459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DF58BFF-5A52-4311-8CBD-97DD012D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13</a:t>
            </a:fld>
            <a:endParaRPr lang="ru-RU"/>
          </a:p>
        </p:txBody>
      </p:sp>
      <p:graphicFrame>
        <p:nvGraphicFramePr>
          <p:cNvPr id="13" name="Объект 2">
            <a:extLst>
              <a:ext uri="{FF2B5EF4-FFF2-40B4-BE49-F238E27FC236}">
                <a16:creationId xmlns:a16="http://schemas.microsoft.com/office/drawing/2014/main" id="{FC97084E-D270-495E-942E-1ECF090DF4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167930"/>
              </p:ext>
            </p:extLst>
          </p:nvPr>
        </p:nvGraphicFramePr>
        <p:xfrm>
          <a:off x="508958" y="1439000"/>
          <a:ext cx="7332451" cy="2667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07973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439947" y="502327"/>
            <a:ext cx="6003985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Ежедневно проводили уборку мест общего пользования и паркинга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л, внутренний, здание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3E13293A-2939-4768-B126-ECEE359EA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6" y="1745034"/>
            <a:ext cx="2799114" cy="373215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ол, внутренний, стен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60728452-3A56-4A1C-AEF2-26393059C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248" y="1745034"/>
            <a:ext cx="2645896" cy="373215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ол, внутренний, здание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8E661FCA-8B44-424B-A770-40B42AC39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051" y="1745034"/>
            <a:ext cx="2799115" cy="373215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4718391-F7FF-4ACD-A1D6-91561F3A5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969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89F5ED45-B801-4E18-A2B2-86B8904E2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6174200"/>
            <a:ext cx="1966823" cy="41006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9D06A66-9BBA-4801-A3B2-A80463F2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9" t="65" r="-85"/>
          <a:stretch/>
        </p:blipFill>
        <p:spPr>
          <a:xfrm>
            <a:off x="2" y="0"/>
            <a:ext cx="9151788" cy="57143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98FE118-95BA-4BB4-83B3-3CB50E60B1C4}"/>
              </a:ext>
            </a:extLst>
          </p:cNvPr>
          <p:cNvSpPr txBox="1">
            <a:spLocks/>
          </p:cNvSpPr>
          <p:nvPr/>
        </p:nvSpPr>
        <p:spPr>
          <a:xfrm>
            <a:off x="318100" y="2789148"/>
            <a:ext cx="3840911" cy="1222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703C1D"/>
                </a:solidFill>
                <a:latin typeface="TT NORMS"/>
                <a:cs typeface="Calibri Light"/>
              </a:rPr>
              <a:t>СПАСИБО ЗА</a:t>
            </a:r>
            <a:endParaRPr lang="ru-RU" sz="3600" dirty="0">
              <a:cs typeface="Calibri Light" panose="020F0302020204030204"/>
            </a:endParaRPr>
          </a:p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703C1D"/>
                </a:solidFill>
                <a:latin typeface="TT NORMS"/>
                <a:cs typeface="Calibri Light"/>
              </a:rPr>
              <a:t>ВНИМАНИЕ</a:t>
            </a:r>
            <a:endParaRPr lang="ru-RU" sz="3600" b="1" dirty="0">
              <a:solidFill>
                <a:srgbClr val="703C1D"/>
              </a:solidFill>
              <a:latin typeface="TT NORMS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844060E-8268-422E-9A22-0A750B014368}"/>
              </a:ext>
            </a:extLst>
          </p:cNvPr>
          <p:cNvSpPr txBox="1">
            <a:spLocks/>
          </p:cNvSpPr>
          <p:nvPr/>
        </p:nvSpPr>
        <p:spPr>
          <a:xfrm>
            <a:off x="318100" y="4048604"/>
            <a:ext cx="3840911" cy="3335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703C1D"/>
                </a:solidFill>
                <a:latin typeface="TT NORMS"/>
                <a:cs typeface="Calibri Light"/>
              </a:rPr>
              <a:t>С заботой о вас</a:t>
            </a:r>
            <a:endParaRPr lang="ru-RU" sz="1800" dirty="0">
              <a:latin typeface="TT NORMS"/>
              <a:cs typeface="Calibri Light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DDAA84B-F168-48FC-8711-F2D1D5AC4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817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292220" y="359428"/>
            <a:ext cx="8559559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000" b="1" dirty="0">
                <a:solidFill>
                  <a:srgbClr val="D8843B"/>
                </a:solidFill>
                <a:latin typeface="TT NORMS"/>
                <a:cs typeface="Calibri Light"/>
              </a:rPr>
              <a:t>Текущее состояние ЖК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6623BA-D069-4D69-ACA2-8CA465A95CC2}"/>
              </a:ext>
            </a:extLst>
          </p:cNvPr>
          <p:cNvSpPr txBox="1"/>
          <p:nvPr/>
        </p:nvSpPr>
        <p:spPr>
          <a:xfrm>
            <a:off x="343977" y="1742499"/>
            <a:ext cx="6608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Tx/>
              <a:buNone/>
            </a:pPr>
            <a:r>
              <a:rPr lang="ru-RU" b="1" u="sng" dirty="0">
                <a:solidFill>
                  <a:schemeClr val="tx1"/>
                </a:solidFill>
                <a:latin typeface="TT NORMS"/>
              </a:rPr>
              <a:t>Общая площадь ЖК Воробьев дом</a:t>
            </a:r>
            <a:r>
              <a:rPr lang="ru-RU" b="1" dirty="0">
                <a:solidFill>
                  <a:schemeClr val="tx1"/>
                </a:solidFill>
                <a:latin typeface="TT NORMS"/>
              </a:rPr>
              <a:t>:</a:t>
            </a:r>
            <a:r>
              <a:rPr lang="ru-RU" dirty="0">
                <a:solidFill>
                  <a:schemeClr val="tx1"/>
                </a:solidFill>
                <a:latin typeface="TT NORMS"/>
              </a:rPr>
              <a:t> 28 424,2 кв. м.;</a:t>
            </a:r>
            <a:endParaRPr lang="ru-RU" u="sng" dirty="0">
              <a:solidFill>
                <a:schemeClr val="tx1"/>
              </a:solidFill>
              <a:latin typeface="TT NOR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E7A16-DB22-484E-AF22-670E5706CD81}"/>
              </a:ext>
            </a:extLst>
          </p:cNvPr>
          <p:cNvSpPr txBox="1"/>
          <p:nvPr/>
        </p:nvSpPr>
        <p:spPr>
          <a:xfrm>
            <a:off x="343977" y="2394465"/>
            <a:ext cx="67383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Tx/>
              <a:buNone/>
            </a:pPr>
            <a:r>
              <a:rPr lang="ru-RU" b="1" u="sng" dirty="0">
                <a:solidFill>
                  <a:schemeClr val="tx1"/>
                </a:solidFill>
                <a:latin typeface="TT NORMS"/>
              </a:rPr>
              <a:t>Количество помещений</a:t>
            </a:r>
            <a:r>
              <a:rPr lang="ru-RU" b="1" dirty="0">
                <a:solidFill>
                  <a:schemeClr val="tx1"/>
                </a:solidFill>
                <a:latin typeface="TT NORMS"/>
              </a:rPr>
              <a:t>:</a:t>
            </a:r>
            <a:r>
              <a:rPr lang="ru-RU" b="1" u="sng" dirty="0">
                <a:solidFill>
                  <a:schemeClr val="tx1"/>
                </a:solidFill>
                <a:latin typeface="TT NORMS"/>
              </a:rPr>
              <a:t> </a:t>
            </a:r>
          </a:p>
          <a:p>
            <a:pPr>
              <a:buClrTx/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T NORMS"/>
              </a:rPr>
              <a:t> 223 квартир/апартаментов;</a:t>
            </a:r>
          </a:p>
          <a:p>
            <a:pPr>
              <a:buClrTx/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T NORMS"/>
              </a:rPr>
              <a:t> 8 кладовок;</a:t>
            </a:r>
          </a:p>
          <a:p>
            <a:pPr>
              <a:buClrTx/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T NORMS"/>
              </a:rPr>
              <a:t> 285 парковочных мест;</a:t>
            </a:r>
          </a:p>
          <a:p>
            <a:pPr marL="0" indent="0">
              <a:buClrTx/>
              <a:buNone/>
            </a:pPr>
            <a:endParaRPr lang="ru-RU" dirty="0">
              <a:latin typeface="TT NORMS"/>
            </a:endParaRPr>
          </a:p>
          <a:p>
            <a:pPr marL="0" indent="0">
              <a:buNone/>
            </a:pPr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T NORMS"/>
              </a:rPr>
              <a:t>Статус использования помещений собственниками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T NORMS"/>
              </a:rPr>
              <a:t>: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T NORMS"/>
              </a:rPr>
              <a:t>Ремонт завершен (заселено): 141 помещение;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T NORMS"/>
              </a:rPr>
              <a:t>В ремонте: 60 помещений;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T NORMS"/>
              </a:rPr>
              <a:t>Пустые: 22 помещения.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E43DA53-FA4D-43F7-A3E2-359F1DF5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9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87111" y="280127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rgbClr val="D8843B"/>
                </a:solidFill>
                <a:latin typeface="TT NORMS"/>
                <a:cs typeface="Calibri Light"/>
              </a:rPr>
              <a:t>Установили теннисные столы (2 шт.)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4136EE-3A9C-4D61-934F-E4145C38F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77" y="1796684"/>
            <a:ext cx="4698432" cy="3523822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ебо, внешний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D35D0274-F0FC-4DEF-A975-18133F08E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8013" y="1796684"/>
            <a:ext cx="4698433" cy="352382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89F2338-55C6-47D2-9999-012F37653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86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439947" y="436476"/>
            <a:ext cx="5702061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Проверили безопасность трубопроводной воды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7D5379A-F9C8-4AB1-B83F-210726CC4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7" y="1550303"/>
            <a:ext cx="2708695" cy="375739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2F6DD16-C78E-4830-8836-A44AB287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4</a:t>
            </a:fld>
            <a:endParaRPr lang="ru-RU"/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8B65F73-966E-47B3-A8AD-3708B0F96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93" y="3336709"/>
            <a:ext cx="5182757" cy="271187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7944D9E-DE22-43FE-BA0F-DC2F3840D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92" y="1407545"/>
            <a:ext cx="5182757" cy="15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439947" y="377695"/>
            <a:ext cx="5158596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Провели работы по благоустройству и озеленению территории (1)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C76A490-0BB5-423A-B25A-F150E3E36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34" y="2192122"/>
            <a:ext cx="2676607" cy="390496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ешний, земля, веранда, сад&#10;&#10;Автоматически созданное описание">
            <a:extLst>
              <a:ext uri="{FF2B5EF4-FFF2-40B4-BE49-F238E27FC236}">
                <a16:creationId xmlns:a16="http://schemas.microsoft.com/office/drawing/2014/main" id="{6057BC3A-240B-42A6-9A5C-BAC030741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2" y="2219807"/>
            <a:ext cx="2763370" cy="194209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дание, внешний, веранда, колоннада&#10;&#10;Автоматически созданное описание">
            <a:extLst>
              <a:ext uri="{FF2B5EF4-FFF2-40B4-BE49-F238E27FC236}">
                <a16:creationId xmlns:a16="http://schemas.microsoft.com/office/drawing/2014/main" id="{C69D6216-D90F-41CD-A261-03B8C1A2C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9" y="4247159"/>
            <a:ext cx="2763371" cy="184992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8AA79C-1536-4EBD-9ACA-D06BAD0F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5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D2523F-3812-4B61-88DA-185BF12B301B}"/>
              </a:ext>
            </a:extLst>
          </p:cNvPr>
          <p:cNvSpPr txBox="1"/>
          <p:nvPr/>
        </p:nvSpPr>
        <p:spPr>
          <a:xfrm>
            <a:off x="439947" y="1149974"/>
            <a:ext cx="8264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T NORMS"/>
              </a:rPr>
              <a:t>Выполнили посев газона во внутреннем дворе (</a:t>
            </a:r>
            <a:r>
              <a:rPr lang="ru-RU" dirty="0">
                <a:solidFill>
                  <a:schemeClr val="tx1"/>
                </a:solidFill>
                <a:latin typeface="TT NORMS"/>
              </a:rPr>
              <a:t>120 м</a:t>
            </a:r>
            <a:r>
              <a:rPr lang="ru-RU" baseline="30000" dirty="0">
                <a:solidFill>
                  <a:schemeClr val="tx1"/>
                </a:solidFill>
                <a:latin typeface="TT NORMS"/>
              </a:rPr>
              <a:t>2</a:t>
            </a:r>
            <a:r>
              <a:rPr lang="ru-RU" dirty="0">
                <a:solidFill>
                  <a:schemeClr val="tx1"/>
                </a:solidFill>
                <a:latin typeface="TT NORMS"/>
              </a:rPr>
              <a:t>);</a:t>
            </a:r>
          </a:p>
          <a:p>
            <a:pPr marL="285750" indent="-285750"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latin typeface="TT NORMS"/>
              </a:rPr>
              <a:t>Обустроили клумбы</a:t>
            </a:r>
            <a:r>
              <a:rPr lang="ru-RU" dirty="0">
                <a:latin typeface="TT NORMS"/>
              </a:rPr>
              <a:t>: </a:t>
            </a:r>
            <a:r>
              <a:rPr lang="ru-RU" sz="1800" dirty="0">
                <a:solidFill>
                  <a:schemeClr val="tx1"/>
                </a:solidFill>
                <a:latin typeface="TT NORMS"/>
              </a:rPr>
              <a:t>рыхление, прополка деревьев – 20 шт.; кустарников – 429 шт.; хвойников – 60 шт.</a:t>
            </a:r>
            <a:endParaRPr lang="ru-RU" dirty="0">
              <a:latin typeface="TT NORMS"/>
            </a:endParaRPr>
          </a:p>
        </p:txBody>
      </p:sp>
      <p:pic>
        <p:nvPicPr>
          <p:cNvPr id="13" name="Рисунок 12" descr="Изображение выглядит как растение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3BD6873A-1309-4FEE-A5B7-DC8C4460DD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36" y="2192123"/>
            <a:ext cx="1964600" cy="25003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7BD273-8A9A-421A-BD52-AAFFB090DF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36" y="4765740"/>
            <a:ext cx="1964600" cy="13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2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абор,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7EAD065-E6E2-464F-9BE9-9B4881618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65" y="3399503"/>
            <a:ext cx="2345481" cy="265653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ва, внешний, дере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BB542E8-D3A7-43BC-B9F2-F62E414B7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6" y="3396203"/>
            <a:ext cx="2204161" cy="265324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147CF8D-D26C-47B0-A1A5-E6F2839D9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A2DB6-755E-4D67-96F6-778E5FD7F460}"/>
              </a:ext>
            </a:extLst>
          </p:cNvPr>
          <p:cNvSpPr txBox="1"/>
          <p:nvPr/>
        </p:nvSpPr>
        <p:spPr>
          <a:xfrm>
            <a:off x="215660" y="1345327"/>
            <a:ext cx="8428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/>
              <a:t>Высадили туи – 130 шт.;</a:t>
            </a:r>
          </a:p>
          <a:p>
            <a:pPr marL="285750" indent="-285750"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/>
              <a:t>Провели покос травы вдоль забора (также выполняли регулярный сбор мусора за забором);</a:t>
            </a:r>
          </a:p>
          <a:p>
            <a:pPr marL="285750" indent="-285750"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/>
              <a:t>Выполнили подзимнюю подкормку декоративно-лиственных деревьев, кустарников, хвойных и почвопокровных растений;</a:t>
            </a:r>
          </a:p>
          <a:p>
            <a:pPr marL="285750" indent="-285750"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/>
              <a:t>Укрыли туи специальным материалом на зимний период.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25E9BB7-C3F4-4E8D-A450-22489E7C6EC9}"/>
              </a:ext>
            </a:extLst>
          </p:cNvPr>
          <p:cNvSpPr txBox="1">
            <a:spLocks/>
          </p:cNvSpPr>
          <p:nvPr/>
        </p:nvSpPr>
        <p:spPr>
          <a:xfrm>
            <a:off x="439947" y="377695"/>
            <a:ext cx="5158596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Провели работы по благоустройству и озеленению территории (2)</a:t>
            </a:r>
          </a:p>
        </p:txBody>
      </p:sp>
      <p:pic>
        <p:nvPicPr>
          <p:cNvPr id="14" name="Рисунок 13" descr="Изображение выглядит как трава, внешний, растени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013E9B07-C65B-43C8-A383-0F183454F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16" y="3399503"/>
            <a:ext cx="1992403" cy="2656240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6794464-F5BD-4B09-B7AC-0E62C7781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89" y="3399503"/>
            <a:ext cx="1989931" cy="26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439947" y="295123"/>
            <a:ext cx="6056821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Покрасили забор и скамейки (4 шт.)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емля, мебель, сиденье&#10;&#10;Автоматически созданное описание">
            <a:extLst>
              <a:ext uri="{FF2B5EF4-FFF2-40B4-BE49-F238E27FC236}">
                <a16:creationId xmlns:a16="http://schemas.microsoft.com/office/drawing/2014/main" id="{015DAE76-180B-4400-8BB2-2BE3BEF47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10" y="3777069"/>
            <a:ext cx="3179859" cy="18964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нешний, земля, здание, дорожка&#10;&#10;Автоматически созданное описание">
            <a:extLst>
              <a:ext uri="{FF2B5EF4-FFF2-40B4-BE49-F238E27FC236}">
                <a16:creationId xmlns:a16="http://schemas.microsoft.com/office/drawing/2014/main" id="{6C38D5CF-F52C-4A7D-8783-003D56130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10" y="1479972"/>
            <a:ext cx="3179859" cy="419351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дерево, внешний, окружен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AFCD6DD1-9137-4334-8A3A-BD147FFBF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10" y="1479972"/>
            <a:ext cx="3179859" cy="224914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A725489-9E08-4AEB-890F-397FF52ED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333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401129" y="406576"/>
            <a:ext cx="6056821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 мае и сентябре провели мойку фасада</a:t>
            </a:r>
          </a:p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(9 000 м</a:t>
            </a:r>
            <a:r>
              <a:rPr lang="ru-RU" sz="2300" b="1" baseline="30000" dirty="0">
                <a:solidFill>
                  <a:srgbClr val="D8843B"/>
                </a:solidFill>
                <a:latin typeface="TT NORMS"/>
                <a:cs typeface="Calibri Light"/>
              </a:rPr>
              <a:t>2</a:t>
            </a: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)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дание, внешний, окно, многоквартирный дом&#10;&#10;Автоматически созданное описание">
            <a:extLst>
              <a:ext uri="{FF2B5EF4-FFF2-40B4-BE49-F238E27FC236}">
                <a16:creationId xmlns:a16="http://schemas.microsoft.com/office/drawing/2014/main" id="{75E85697-91A5-4514-B98C-796AA0C19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47" y="2094049"/>
            <a:ext cx="2788382" cy="386147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дание, внешний, окно&#10;&#10;Автоматически созданное описание">
            <a:extLst>
              <a:ext uri="{FF2B5EF4-FFF2-40B4-BE49-F238E27FC236}">
                <a16:creationId xmlns:a16="http://schemas.microsoft.com/office/drawing/2014/main" id="{FB7941CF-CDE7-4AAE-B6DD-86D91441A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604" y="2094049"/>
            <a:ext cx="2878694" cy="386147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F26AE9-C870-498B-A731-A4554720C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2B48EE-289D-4FF3-9D2D-D51CBED03355}"/>
              </a:ext>
            </a:extLst>
          </p:cNvPr>
          <p:cNvSpPr txBox="1"/>
          <p:nvPr/>
        </p:nvSpPr>
        <p:spPr>
          <a:xfrm>
            <a:off x="401128" y="1505129"/>
            <a:ext cx="811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T NORMS"/>
              </a:rPr>
              <a:t>Также провели обследование на предмет надежности панелей фасада.</a:t>
            </a:r>
          </a:p>
        </p:txBody>
      </p:sp>
    </p:spTree>
    <p:extLst>
      <p:ext uri="{BB962C8B-B14F-4D97-AF65-F5344CB8AC3E}">
        <p14:creationId xmlns:p14="http://schemas.microsoft.com/office/powerpoint/2010/main" val="2384040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439947" y="336200"/>
            <a:ext cx="6056821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Услуги консьержей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A969B03-A4F3-41F1-9C30-816D01C8F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26" y="1423288"/>
            <a:ext cx="3320335" cy="4011423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6AE0434-0D09-4A4B-9C7B-1219F500E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5929"/>
              </p:ext>
            </p:extLst>
          </p:nvPr>
        </p:nvGraphicFramePr>
        <p:xfrm>
          <a:off x="439947" y="2329732"/>
          <a:ext cx="4810181" cy="2463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5119">
                  <a:extLst>
                    <a:ext uri="{9D8B030D-6E8A-4147-A177-3AD203B41FA5}">
                      <a16:colId xmlns:a16="http://schemas.microsoft.com/office/drawing/2014/main" val="3080020706"/>
                    </a:ext>
                  </a:extLst>
                </a:gridCol>
                <a:gridCol w="1605062">
                  <a:extLst>
                    <a:ext uri="{9D8B030D-6E8A-4147-A177-3AD203B41FA5}">
                      <a16:colId xmlns:a16="http://schemas.microsoft.com/office/drawing/2014/main" val="341310622"/>
                    </a:ext>
                  </a:extLst>
                </a:gridCol>
              </a:tblGrid>
              <a:tr h="97652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График работы:  ежедневно 9:00-21:00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T NORMS"/>
                        </a:rPr>
                        <a:t>Тариф </a:t>
                      </a:r>
                    </a:p>
                    <a:p>
                      <a:pPr algn="ctr"/>
                      <a:r>
                        <a:rPr lang="ru-RU" sz="1400" b="0" dirty="0">
                          <a:latin typeface="TT NORMS"/>
                        </a:rPr>
                        <a:t>2018-2021 гг. </a:t>
                      </a:r>
                    </a:p>
                    <a:p>
                      <a:pPr algn="ctr"/>
                      <a:r>
                        <a:rPr lang="ru-RU" sz="1400" b="0" dirty="0">
                          <a:latin typeface="TT NORMS"/>
                        </a:rPr>
                        <a:t>(руб. на 1 </a:t>
                      </a:r>
                      <a:r>
                        <a:rPr lang="ru-RU" sz="1400" b="0" dirty="0" err="1">
                          <a:latin typeface="TT NORMS"/>
                        </a:rPr>
                        <a:t>кв.м</a:t>
                      </a:r>
                      <a:r>
                        <a:rPr lang="ru-RU" sz="1400" b="0" dirty="0">
                          <a:latin typeface="TT NORMS"/>
                        </a:rPr>
                        <a:t>)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58785"/>
                  </a:ext>
                </a:extLst>
              </a:tr>
              <a:tr h="593298">
                <a:tc>
                  <a:txBody>
                    <a:bodyPr/>
                    <a:lstStyle/>
                    <a:p>
                      <a:pPr algn="l" fontAlgn="ctr"/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T NORM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703C1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T NORMS"/>
                          <a:ea typeface="+mn-ea"/>
                          <a:cs typeface="+mn-cs"/>
                        </a:rPr>
                        <a:t>2021 год</a:t>
                      </a:r>
                    </a:p>
                  </a:txBody>
                  <a:tcPr marL="0" marR="0" marT="0" marB="0" anchor="ctr">
                    <a:solidFill>
                      <a:srgbClr val="703C1D">
                        <a:alpha val="3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869155"/>
                  </a:ext>
                </a:extLst>
              </a:tr>
              <a:tr h="893499">
                <a:tc>
                  <a:txBody>
                    <a:bodyPr/>
                    <a:lstStyle/>
                    <a:p>
                      <a:r>
                        <a:rPr lang="ru-RU" sz="1400" b="0" dirty="0"/>
                        <a:t>Всего выполнили заявок </a:t>
                      </a:r>
                    </a:p>
                    <a:p>
                      <a:r>
                        <a:rPr lang="ru-RU" sz="1400" b="0" dirty="0"/>
                        <a:t>(сопровождение гостей, прием заказов и т.д.)</a:t>
                      </a:r>
                    </a:p>
                  </a:txBody>
                  <a:tcPr marL="0" marR="0" marT="0" marB="0" anchor="ctr">
                    <a:solidFill>
                      <a:srgbClr val="703C1D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T NORMS"/>
                          <a:ea typeface="+mn-ea"/>
                          <a:cs typeface="+mn-cs"/>
                        </a:rPr>
                        <a:t>20 068</a:t>
                      </a:r>
                    </a:p>
                  </a:txBody>
                  <a:tcPr marL="0" marR="0" marT="0" marB="0" anchor="ctr">
                    <a:solidFill>
                      <a:srgbClr val="703C1D">
                        <a:alpha val="3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499081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D381339-0DC2-4145-A672-BE80F2D5D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084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414</Words>
  <Application>Microsoft Office PowerPoint</Application>
  <PresentationFormat>Экран (4:3)</PresentationFormat>
  <Paragraphs>74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TT NORMS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Александра  Шишкова</cp:lastModifiedBy>
  <cp:revision>98</cp:revision>
  <dcterms:created xsi:type="dcterms:W3CDTF">2022-01-28T09:16:54Z</dcterms:created>
  <dcterms:modified xsi:type="dcterms:W3CDTF">2022-02-07T14:23:25Z</dcterms:modified>
</cp:coreProperties>
</file>