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79" r:id="rId5"/>
    <p:sldId id="280" r:id="rId6"/>
    <p:sldId id="281" r:id="rId7"/>
    <p:sldId id="266" r:id="rId8"/>
    <p:sldId id="267" r:id="rId9"/>
    <p:sldId id="273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сентябрь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CEE12E-3B87-4654-8C2A-4A633EE1F0E4}">
      <dgm:prSet custT="1"/>
      <dgm:spPr/>
      <dgm:t>
        <a:bodyPr/>
        <a:lstStyle/>
        <a:p>
          <a:r>
            <a:rPr lang="ru-RU" sz="1600" dirty="0">
              <a:latin typeface="TT NORMS"/>
            </a:rPr>
            <a:t>Обследованы светильники внутреннего освещения</a:t>
          </a:r>
          <a:r>
            <a:rPr lang="en-US" sz="1600" dirty="0">
              <a:latin typeface="TT NORMS"/>
            </a:rPr>
            <a:t> </a:t>
          </a:r>
          <a:r>
            <a:rPr lang="ru-RU" sz="1600" dirty="0">
              <a:latin typeface="TT NORMS"/>
            </a:rPr>
            <a:t>и замена 10 ламп</a:t>
          </a:r>
        </a:p>
      </dgm:t>
    </dgm:pt>
    <dgm:pt modelId="{6E1122DD-96EF-4CB5-A31A-734FA8B07DD8}" type="parTrans" cxnId="{38AA9315-376C-40ED-A024-EBC27B586502}">
      <dgm:prSet/>
      <dgm:spPr/>
      <dgm:t>
        <a:bodyPr/>
        <a:lstStyle/>
        <a:p>
          <a:endParaRPr lang="ru-RU"/>
        </a:p>
      </dgm:t>
    </dgm:pt>
    <dgm:pt modelId="{9174028C-5066-4FBD-B541-363EE68E938D}" type="sibTrans" cxnId="{38AA9315-376C-40ED-A024-EBC27B586502}">
      <dgm:prSet/>
      <dgm:spPr/>
      <dgm:t>
        <a:bodyPr/>
        <a:lstStyle/>
        <a:p>
          <a:endParaRPr lang="ru-RU"/>
        </a:p>
      </dgm:t>
    </dgm:pt>
    <dgm:pt modelId="{E49682DC-9669-45CD-97C8-268017CD13DB}">
      <dgm:prSet custT="1"/>
      <dgm:spPr/>
      <dgm:t>
        <a:bodyPr/>
        <a:lstStyle/>
        <a:p>
          <a:r>
            <a:rPr lang="ru-RU" sz="1600" dirty="0">
              <a:latin typeface="TT NORMS"/>
            </a:rPr>
            <a:t>Обследовано аварийное освещение, заменены 3 лампы</a:t>
          </a:r>
        </a:p>
      </dgm:t>
    </dgm:pt>
    <dgm:pt modelId="{0B1E2DCD-4DB3-44EB-B367-5E739B41853C}" type="parTrans" cxnId="{BC6CE7C4-5F96-42FD-88D7-724C3AA3D665}">
      <dgm:prSet/>
      <dgm:spPr/>
      <dgm:t>
        <a:bodyPr/>
        <a:lstStyle/>
        <a:p>
          <a:endParaRPr lang="ru-RU"/>
        </a:p>
      </dgm:t>
    </dgm:pt>
    <dgm:pt modelId="{5C2EB540-245C-4BB3-AA33-EF462075EC71}" type="sibTrans" cxnId="{BC6CE7C4-5F96-42FD-88D7-724C3AA3D665}">
      <dgm:prSet/>
      <dgm:spPr/>
      <dgm:t>
        <a:bodyPr/>
        <a:lstStyle/>
        <a:p>
          <a:endParaRPr lang="ru-RU"/>
        </a:p>
      </dgm:t>
    </dgm:pt>
    <dgm:pt modelId="{335F3F0F-13C9-424B-A3AB-9D4D186361BB}">
      <dgm:prSet custT="1"/>
      <dgm:spPr/>
      <dgm:t>
        <a:bodyPr/>
        <a:lstStyle/>
        <a:p>
          <a:r>
            <a:rPr lang="ru-RU" sz="1600" dirty="0">
              <a:latin typeface="TT NORMS"/>
            </a:rPr>
            <a:t>Завершена подготовка к отопительному сезону, подан теплоноситель в отопительные приборы</a:t>
          </a:r>
        </a:p>
      </dgm:t>
    </dgm:pt>
    <dgm:pt modelId="{F86BB44A-F152-410E-932F-4793D00E436A}" type="parTrans" cxnId="{DFC80EE2-DF39-4886-A769-4853A6E99AAA}">
      <dgm:prSet/>
      <dgm:spPr/>
      <dgm:t>
        <a:bodyPr/>
        <a:lstStyle/>
        <a:p>
          <a:endParaRPr lang="ru-RU"/>
        </a:p>
      </dgm:t>
    </dgm:pt>
    <dgm:pt modelId="{C21AA9B6-2C81-4910-9065-232DB467CA0F}" type="sibTrans" cxnId="{DFC80EE2-DF39-4886-A769-4853A6E99AAA}">
      <dgm:prSet/>
      <dgm:spPr/>
      <dgm:t>
        <a:bodyPr/>
        <a:lstStyle/>
        <a:p>
          <a:endParaRPr lang="ru-RU"/>
        </a:p>
      </dgm:t>
    </dgm:pt>
    <dgm:pt modelId="{4AE3D1A7-08AC-4231-9BB6-2529266494EE}">
      <dgm:prSet custT="1"/>
      <dgm:spPr/>
      <dgm:t>
        <a:bodyPr/>
        <a:lstStyle/>
        <a:p>
          <a:r>
            <a:rPr lang="ru-RU" sz="1600" dirty="0">
              <a:latin typeface="TT NORMS"/>
            </a:rPr>
            <a:t>Очистка дренажных приямков технического этажа</a:t>
          </a:r>
        </a:p>
      </dgm:t>
    </dgm:pt>
    <dgm:pt modelId="{8BE23285-1AE4-4A61-A93C-A92E017FA4AB}" type="parTrans" cxnId="{1838E80F-FF17-466A-86FA-33223C45E4A2}">
      <dgm:prSet/>
      <dgm:spPr/>
      <dgm:t>
        <a:bodyPr/>
        <a:lstStyle/>
        <a:p>
          <a:endParaRPr lang="ru-RU"/>
        </a:p>
      </dgm:t>
    </dgm:pt>
    <dgm:pt modelId="{993B39EB-1DFF-41E0-B374-0125E4CF033F}" type="sibTrans" cxnId="{1838E80F-FF17-466A-86FA-33223C45E4A2}">
      <dgm:prSet/>
      <dgm:spPr/>
      <dgm:t>
        <a:bodyPr/>
        <a:lstStyle/>
        <a:p>
          <a:endParaRPr lang="ru-RU"/>
        </a:p>
      </dgm:t>
    </dgm:pt>
    <dgm:pt modelId="{EAF0CA3F-75FE-43F5-8158-A2AA864A3658}">
      <dgm:prSet custT="1"/>
      <dgm:spPr/>
      <dgm:t>
        <a:bodyPr/>
        <a:lstStyle/>
        <a:p>
          <a:r>
            <a:rPr lang="ru-RU" sz="1600" dirty="0" err="1">
              <a:latin typeface="TT NORMS"/>
            </a:rPr>
            <a:t>Перепаковка</a:t>
          </a:r>
          <a:r>
            <a:rPr lang="ru-RU" sz="1600" dirty="0">
              <a:latin typeface="TT NORMS"/>
            </a:rPr>
            <a:t> системы отопления на этажных стояках</a:t>
          </a:r>
        </a:p>
      </dgm:t>
    </dgm:pt>
    <dgm:pt modelId="{E5F6684E-06A1-4AC5-9C97-A770B168D3DC}" type="parTrans" cxnId="{57384F2C-3170-4990-870F-0E4FFD106373}">
      <dgm:prSet/>
      <dgm:spPr/>
      <dgm:t>
        <a:bodyPr/>
        <a:lstStyle/>
        <a:p>
          <a:endParaRPr lang="ru-RU"/>
        </a:p>
      </dgm:t>
    </dgm:pt>
    <dgm:pt modelId="{3F90EDB8-7A59-4EFD-9D6B-BC855AEF2FC3}" type="sibTrans" cxnId="{57384F2C-3170-4990-870F-0E4FFD106373}">
      <dgm:prSet/>
      <dgm:spPr/>
      <dgm:t>
        <a:bodyPr/>
        <a:lstStyle/>
        <a:p>
          <a:endParaRPr lang="ru-RU"/>
        </a:p>
      </dgm:t>
    </dgm:pt>
    <dgm:pt modelId="{13CA9FF9-94C0-423C-9B14-43A0DD0E68F8}">
      <dgm:prSet custT="1"/>
      <dgm:spPr/>
      <dgm:t>
        <a:bodyPr/>
        <a:lstStyle/>
        <a:p>
          <a:r>
            <a:rPr lang="ru-RU" sz="1600" dirty="0" err="1">
              <a:latin typeface="TT NORMS"/>
            </a:rPr>
            <a:t>Востановление</a:t>
          </a:r>
          <a:r>
            <a:rPr lang="ru-RU" sz="1600" dirty="0">
              <a:latin typeface="TT NORMS"/>
            </a:rPr>
            <a:t> работы дренажного насоса на парковке -2 этажа</a:t>
          </a:r>
        </a:p>
      </dgm:t>
    </dgm:pt>
    <dgm:pt modelId="{42533C0A-0AB6-4CD6-B5EA-FD82BDE55FD1}" type="parTrans" cxnId="{56C7FCE5-21BA-44BE-ACC9-FFBEC913A5F9}">
      <dgm:prSet/>
      <dgm:spPr/>
      <dgm:t>
        <a:bodyPr/>
        <a:lstStyle/>
        <a:p>
          <a:endParaRPr lang="ru-RU"/>
        </a:p>
      </dgm:t>
    </dgm:pt>
    <dgm:pt modelId="{8A3C384F-1043-4EBA-83BF-6530818D105A}" type="sibTrans" cxnId="{56C7FCE5-21BA-44BE-ACC9-FFBEC913A5F9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F4D4644E-B1C0-4AAB-AC09-41E2A66F9014}" type="pres">
      <dgm:prSet presAssocID="{75CEE12E-3B87-4654-8C2A-4A633EE1F0E4}" presName="thickLine" presStyleLbl="alignNode1" presStyleIdx="0" presStyleCnt="6"/>
      <dgm:spPr/>
    </dgm:pt>
    <dgm:pt modelId="{FF62A5C5-C44F-403F-BD18-1EC9DE350EA2}" type="pres">
      <dgm:prSet presAssocID="{75CEE12E-3B87-4654-8C2A-4A633EE1F0E4}" presName="horz1" presStyleCnt="0"/>
      <dgm:spPr/>
    </dgm:pt>
    <dgm:pt modelId="{D3E3FD1E-793B-43A2-80B4-6526FF769148}" type="pres">
      <dgm:prSet presAssocID="{75CEE12E-3B87-4654-8C2A-4A633EE1F0E4}" presName="tx1" presStyleLbl="revTx" presStyleIdx="0" presStyleCnt="6"/>
      <dgm:spPr/>
    </dgm:pt>
    <dgm:pt modelId="{760C9F0E-F03D-4692-A53D-A94DEDD987C2}" type="pres">
      <dgm:prSet presAssocID="{75CEE12E-3B87-4654-8C2A-4A633EE1F0E4}" presName="vert1" presStyleCnt="0"/>
      <dgm:spPr/>
    </dgm:pt>
    <dgm:pt modelId="{837AD0B2-324D-4490-BA7D-529745CBE8CF}" type="pres">
      <dgm:prSet presAssocID="{E49682DC-9669-45CD-97C8-268017CD13DB}" presName="thickLine" presStyleLbl="alignNode1" presStyleIdx="1" presStyleCnt="6"/>
      <dgm:spPr/>
    </dgm:pt>
    <dgm:pt modelId="{BF8777BB-E117-4F02-B784-E5DBC9855FD8}" type="pres">
      <dgm:prSet presAssocID="{E49682DC-9669-45CD-97C8-268017CD13DB}" presName="horz1" presStyleCnt="0"/>
      <dgm:spPr/>
    </dgm:pt>
    <dgm:pt modelId="{78514615-FAB2-45A3-9AE1-F413B899E049}" type="pres">
      <dgm:prSet presAssocID="{E49682DC-9669-45CD-97C8-268017CD13DB}" presName="tx1" presStyleLbl="revTx" presStyleIdx="1" presStyleCnt="6"/>
      <dgm:spPr/>
    </dgm:pt>
    <dgm:pt modelId="{38B66554-B2EE-4173-9356-5B1510C71DCF}" type="pres">
      <dgm:prSet presAssocID="{E49682DC-9669-45CD-97C8-268017CD13DB}" presName="vert1" presStyleCnt="0"/>
      <dgm:spPr/>
    </dgm:pt>
    <dgm:pt modelId="{6296CFD1-3AC4-4674-9CAC-4FB0DC5A2E7F}" type="pres">
      <dgm:prSet presAssocID="{335F3F0F-13C9-424B-A3AB-9D4D186361BB}" presName="thickLine" presStyleLbl="alignNode1" presStyleIdx="2" presStyleCnt="6"/>
      <dgm:spPr/>
    </dgm:pt>
    <dgm:pt modelId="{1DA9011C-6FA6-4798-A8AD-B7F97EFEAD22}" type="pres">
      <dgm:prSet presAssocID="{335F3F0F-13C9-424B-A3AB-9D4D186361BB}" presName="horz1" presStyleCnt="0"/>
      <dgm:spPr/>
    </dgm:pt>
    <dgm:pt modelId="{D697EFCC-CB2B-4DBA-9397-B41C360B8A51}" type="pres">
      <dgm:prSet presAssocID="{335F3F0F-13C9-424B-A3AB-9D4D186361BB}" presName="tx1" presStyleLbl="revTx" presStyleIdx="2" presStyleCnt="6"/>
      <dgm:spPr/>
    </dgm:pt>
    <dgm:pt modelId="{7E0A1158-B554-45B8-9A3E-C2453DB7809F}" type="pres">
      <dgm:prSet presAssocID="{335F3F0F-13C9-424B-A3AB-9D4D186361BB}" presName="vert1" presStyleCnt="0"/>
      <dgm:spPr/>
    </dgm:pt>
    <dgm:pt modelId="{6C3862CF-A89F-4F1A-B7FA-E17E38882D76}" type="pres">
      <dgm:prSet presAssocID="{EAF0CA3F-75FE-43F5-8158-A2AA864A3658}" presName="thickLine" presStyleLbl="alignNode1" presStyleIdx="3" presStyleCnt="6"/>
      <dgm:spPr/>
    </dgm:pt>
    <dgm:pt modelId="{9279AEFE-3852-4596-A780-936B32D685BD}" type="pres">
      <dgm:prSet presAssocID="{EAF0CA3F-75FE-43F5-8158-A2AA864A3658}" presName="horz1" presStyleCnt="0"/>
      <dgm:spPr/>
    </dgm:pt>
    <dgm:pt modelId="{66778B0A-B6B1-48F2-9F76-026DF60A7C23}" type="pres">
      <dgm:prSet presAssocID="{EAF0CA3F-75FE-43F5-8158-A2AA864A3658}" presName="tx1" presStyleLbl="revTx" presStyleIdx="3" presStyleCnt="6"/>
      <dgm:spPr/>
    </dgm:pt>
    <dgm:pt modelId="{D337FFAF-77DD-49C4-B03D-363CE4596FB5}" type="pres">
      <dgm:prSet presAssocID="{EAF0CA3F-75FE-43F5-8158-A2AA864A3658}" presName="vert1" presStyleCnt="0"/>
      <dgm:spPr/>
    </dgm:pt>
    <dgm:pt modelId="{62E359DD-B02B-4FAB-93F8-61295B450CEE}" type="pres">
      <dgm:prSet presAssocID="{13CA9FF9-94C0-423C-9B14-43A0DD0E68F8}" presName="thickLine" presStyleLbl="alignNode1" presStyleIdx="4" presStyleCnt="6"/>
      <dgm:spPr/>
    </dgm:pt>
    <dgm:pt modelId="{11F2E230-7719-497A-9C36-B070431D6089}" type="pres">
      <dgm:prSet presAssocID="{13CA9FF9-94C0-423C-9B14-43A0DD0E68F8}" presName="horz1" presStyleCnt="0"/>
      <dgm:spPr/>
    </dgm:pt>
    <dgm:pt modelId="{622A932A-FC61-4043-87E8-20ECEBA20881}" type="pres">
      <dgm:prSet presAssocID="{13CA9FF9-94C0-423C-9B14-43A0DD0E68F8}" presName="tx1" presStyleLbl="revTx" presStyleIdx="4" presStyleCnt="6"/>
      <dgm:spPr/>
    </dgm:pt>
    <dgm:pt modelId="{29EF81FE-906A-4C1C-B5B9-AFDA3BF155E8}" type="pres">
      <dgm:prSet presAssocID="{13CA9FF9-94C0-423C-9B14-43A0DD0E68F8}" presName="vert1" presStyleCnt="0"/>
      <dgm:spPr/>
    </dgm:pt>
    <dgm:pt modelId="{B2933C83-9790-45AF-9254-0A935E972551}" type="pres">
      <dgm:prSet presAssocID="{4AE3D1A7-08AC-4231-9BB6-2529266494EE}" presName="thickLine" presStyleLbl="alignNode1" presStyleIdx="5" presStyleCnt="6"/>
      <dgm:spPr/>
    </dgm:pt>
    <dgm:pt modelId="{8FB892B2-21A6-49F8-BB40-BF8060D0598A}" type="pres">
      <dgm:prSet presAssocID="{4AE3D1A7-08AC-4231-9BB6-2529266494EE}" presName="horz1" presStyleCnt="0"/>
      <dgm:spPr/>
    </dgm:pt>
    <dgm:pt modelId="{55BD3BCF-D804-4CB6-A475-91153AF15824}" type="pres">
      <dgm:prSet presAssocID="{4AE3D1A7-08AC-4231-9BB6-2529266494EE}" presName="tx1" presStyleLbl="revTx" presStyleIdx="5" presStyleCnt="6"/>
      <dgm:spPr/>
    </dgm:pt>
    <dgm:pt modelId="{C3FBC28C-9D4F-49DC-89D9-C43845DBDA80}" type="pres">
      <dgm:prSet presAssocID="{4AE3D1A7-08AC-4231-9BB6-2529266494EE}" presName="vert1" presStyleCnt="0"/>
      <dgm:spPr/>
    </dgm:pt>
  </dgm:ptLst>
  <dgm:cxnLst>
    <dgm:cxn modelId="{5F453D01-6E09-4E8A-9ECC-A4CECC6076A3}" type="presOf" srcId="{4AE3D1A7-08AC-4231-9BB6-2529266494EE}" destId="{55BD3BCF-D804-4CB6-A475-91153AF15824}" srcOrd="0" destOrd="0" presId="urn:microsoft.com/office/officeart/2008/layout/LinedList"/>
    <dgm:cxn modelId="{D5544002-FCBA-41D7-A8A7-4022B680524C}" type="presOf" srcId="{EAF0CA3F-75FE-43F5-8158-A2AA864A3658}" destId="{66778B0A-B6B1-48F2-9F76-026DF60A7C23}" srcOrd="0" destOrd="0" presId="urn:microsoft.com/office/officeart/2008/layout/LinedList"/>
    <dgm:cxn modelId="{1838E80F-FF17-466A-86FA-33223C45E4A2}" srcId="{7CF33A2E-ABA6-4CC0-B113-D45AFE9B77D2}" destId="{4AE3D1A7-08AC-4231-9BB6-2529266494EE}" srcOrd="5" destOrd="0" parTransId="{8BE23285-1AE4-4A61-A93C-A92E017FA4AB}" sibTransId="{993B39EB-1DFF-41E0-B374-0125E4CF033F}"/>
    <dgm:cxn modelId="{38AA9315-376C-40ED-A024-EBC27B586502}" srcId="{7CF33A2E-ABA6-4CC0-B113-D45AFE9B77D2}" destId="{75CEE12E-3B87-4654-8C2A-4A633EE1F0E4}" srcOrd="0" destOrd="0" parTransId="{6E1122DD-96EF-4CB5-A31A-734FA8B07DD8}" sibTransId="{9174028C-5066-4FBD-B541-363EE68E938D}"/>
    <dgm:cxn modelId="{7F32B518-E38C-42E7-BA13-2B986F066739}" type="presOf" srcId="{75CEE12E-3B87-4654-8C2A-4A633EE1F0E4}" destId="{D3E3FD1E-793B-43A2-80B4-6526FF769148}" srcOrd="0" destOrd="0" presId="urn:microsoft.com/office/officeart/2008/layout/LinedList"/>
    <dgm:cxn modelId="{57384F2C-3170-4990-870F-0E4FFD106373}" srcId="{7CF33A2E-ABA6-4CC0-B113-D45AFE9B77D2}" destId="{EAF0CA3F-75FE-43F5-8158-A2AA864A3658}" srcOrd="3" destOrd="0" parTransId="{E5F6684E-06A1-4AC5-9C97-A770B168D3DC}" sibTransId="{3F90EDB8-7A59-4EFD-9D6B-BC855AEF2FC3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C80C904B-585A-4D45-B684-A30E0C279873}" type="presOf" srcId="{13CA9FF9-94C0-423C-9B14-43A0DD0E68F8}" destId="{622A932A-FC61-4043-87E8-20ECEBA20881}" srcOrd="0" destOrd="0" presId="urn:microsoft.com/office/officeart/2008/layout/LinedList"/>
    <dgm:cxn modelId="{BC6CE7C4-5F96-42FD-88D7-724C3AA3D665}" srcId="{7CF33A2E-ABA6-4CC0-B113-D45AFE9B77D2}" destId="{E49682DC-9669-45CD-97C8-268017CD13DB}" srcOrd="1" destOrd="0" parTransId="{0B1E2DCD-4DB3-44EB-B367-5E739B41853C}" sibTransId="{5C2EB540-245C-4BB3-AA33-EF462075EC71}"/>
    <dgm:cxn modelId="{3FF03DC9-D188-485E-88CA-C01809A950F7}" type="presOf" srcId="{335F3F0F-13C9-424B-A3AB-9D4D186361BB}" destId="{D697EFCC-CB2B-4DBA-9397-B41C360B8A51}" srcOrd="0" destOrd="0" presId="urn:microsoft.com/office/officeart/2008/layout/LinedList"/>
    <dgm:cxn modelId="{6A016BD0-263C-467D-92BE-F9E2C64E99D2}" type="presOf" srcId="{E49682DC-9669-45CD-97C8-268017CD13DB}" destId="{78514615-FAB2-45A3-9AE1-F413B899E049}" srcOrd="0" destOrd="0" presId="urn:microsoft.com/office/officeart/2008/layout/LinedList"/>
    <dgm:cxn modelId="{DFC80EE2-DF39-4886-A769-4853A6E99AAA}" srcId="{7CF33A2E-ABA6-4CC0-B113-D45AFE9B77D2}" destId="{335F3F0F-13C9-424B-A3AB-9D4D186361BB}" srcOrd="2" destOrd="0" parTransId="{F86BB44A-F152-410E-932F-4793D00E436A}" sibTransId="{C21AA9B6-2C81-4910-9065-232DB467CA0F}"/>
    <dgm:cxn modelId="{56C7FCE5-21BA-44BE-ACC9-FFBEC913A5F9}" srcId="{7CF33A2E-ABA6-4CC0-B113-D45AFE9B77D2}" destId="{13CA9FF9-94C0-423C-9B14-43A0DD0E68F8}" srcOrd="4" destOrd="0" parTransId="{42533C0A-0AB6-4CD6-B5EA-FD82BDE55FD1}" sibTransId="{8A3C384F-1043-4EBA-83BF-6530818D105A}"/>
    <dgm:cxn modelId="{E1D8EE23-B454-4B8D-B01B-455C1383008D}" type="presParOf" srcId="{C144393C-C46A-407D-B9BB-663670DC4BDB}" destId="{F4D4644E-B1C0-4AAB-AC09-41E2A66F9014}" srcOrd="0" destOrd="0" presId="urn:microsoft.com/office/officeart/2008/layout/LinedList"/>
    <dgm:cxn modelId="{4F0942D8-B6BE-475F-BEEA-6FB13B4F09AD}" type="presParOf" srcId="{C144393C-C46A-407D-B9BB-663670DC4BDB}" destId="{FF62A5C5-C44F-403F-BD18-1EC9DE350EA2}" srcOrd="1" destOrd="0" presId="urn:microsoft.com/office/officeart/2008/layout/LinedList"/>
    <dgm:cxn modelId="{47705535-1196-40ED-99D6-F36770AC01CB}" type="presParOf" srcId="{FF62A5C5-C44F-403F-BD18-1EC9DE350EA2}" destId="{D3E3FD1E-793B-43A2-80B4-6526FF769148}" srcOrd="0" destOrd="0" presId="urn:microsoft.com/office/officeart/2008/layout/LinedList"/>
    <dgm:cxn modelId="{7D35E39B-C6DE-4B4F-B022-E78235DFE6AF}" type="presParOf" srcId="{FF62A5C5-C44F-403F-BD18-1EC9DE350EA2}" destId="{760C9F0E-F03D-4692-A53D-A94DEDD987C2}" srcOrd="1" destOrd="0" presId="urn:microsoft.com/office/officeart/2008/layout/LinedList"/>
    <dgm:cxn modelId="{8F17BBAB-E12D-4D17-A7A8-050A416B9B0B}" type="presParOf" srcId="{C144393C-C46A-407D-B9BB-663670DC4BDB}" destId="{837AD0B2-324D-4490-BA7D-529745CBE8CF}" srcOrd="2" destOrd="0" presId="urn:microsoft.com/office/officeart/2008/layout/LinedList"/>
    <dgm:cxn modelId="{21FA5584-CA86-4BB0-956C-EE5DE69FA49C}" type="presParOf" srcId="{C144393C-C46A-407D-B9BB-663670DC4BDB}" destId="{BF8777BB-E117-4F02-B784-E5DBC9855FD8}" srcOrd="3" destOrd="0" presId="urn:microsoft.com/office/officeart/2008/layout/LinedList"/>
    <dgm:cxn modelId="{BBA636F9-417B-4DC1-9D98-F7951BB20454}" type="presParOf" srcId="{BF8777BB-E117-4F02-B784-E5DBC9855FD8}" destId="{78514615-FAB2-45A3-9AE1-F413B899E049}" srcOrd="0" destOrd="0" presId="urn:microsoft.com/office/officeart/2008/layout/LinedList"/>
    <dgm:cxn modelId="{3158452F-5ED0-4D77-9D77-E1075185C030}" type="presParOf" srcId="{BF8777BB-E117-4F02-B784-E5DBC9855FD8}" destId="{38B66554-B2EE-4173-9356-5B1510C71DCF}" srcOrd="1" destOrd="0" presId="urn:microsoft.com/office/officeart/2008/layout/LinedList"/>
    <dgm:cxn modelId="{1C43B65C-759A-40AE-974B-6C14976AFB0C}" type="presParOf" srcId="{C144393C-C46A-407D-B9BB-663670DC4BDB}" destId="{6296CFD1-3AC4-4674-9CAC-4FB0DC5A2E7F}" srcOrd="4" destOrd="0" presId="urn:microsoft.com/office/officeart/2008/layout/LinedList"/>
    <dgm:cxn modelId="{A176907A-62B9-4A95-B180-CFF390BD2F32}" type="presParOf" srcId="{C144393C-C46A-407D-B9BB-663670DC4BDB}" destId="{1DA9011C-6FA6-4798-A8AD-B7F97EFEAD22}" srcOrd="5" destOrd="0" presId="urn:microsoft.com/office/officeart/2008/layout/LinedList"/>
    <dgm:cxn modelId="{316633DE-D8D3-49E8-841F-C5A53DF358E0}" type="presParOf" srcId="{1DA9011C-6FA6-4798-A8AD-B7F97EFEAD22}" destId="{D697EFCC-CB2B-4DBA-9397-B41C360B8A51}" srcOrd="0" destOrd="0" presId="urn:microsoft.com/office/officeart/2008/layout/LinedList"/>
    <dgm:cxn modelId="{F6CF44DB-AF5B-4004-A323-7EFBF6136C9C}" type="presParOf" srcId="{1DA9011C-6FA6-4798-A8AD-B7F97EFEAD22}" destId="{7E0A1158-B554-45B8-9A3E-C2453DB7809F}" srcOrd="1" destOrd="0" presId="urn:microsoft.com/office/officeart/2008/layout/LinedList"/>
    <dgm:cxn modelId="{161D6E53-DD5C-4B41-8AEC-515CE4E5D62F}" type="presParOf" srcId="{C144393C-C46A-407D-B9BB-663670DC4BDB}" destId="{6C3862CF-A89F-4F1A-B7FA-E17E38882D76}" srcOrd="6" destOrd="0" presId="urn:microsoft.com/office/officeart/2008/layout/LinedList"/>
    <dgm:cxn modelId="{3EF8E57A-003D-4964-86FE-B8F7987B57FC}" type="presParOf" srcId="{C144393C-C46A-407D-B9BB-663670DC4BDB}" destId="{9279AEFE-3852-4596-A780-936B32D685BD}" srcOrd="7" destOrd="0" presId="urn:microsoft.com/office/officeart/2008/layout/LinedList"/>
    <dgm:cxn modelId="{061F83A8-15BD-43DB-83ED-20EE19B7C7CC}" type="presParOf" srcId="{9279AEFE-3852-4596-A780-936B32D685BD}" destId="{66778B0A-B6B1-48F2-9F76-026DF60A7C23}" srcOrd="0" destOrd="0" presId="urn:microsoft.com/office/officeart/2008/layout/LinedList"/>
    <dgm:cxn modelId="{1087E8A0-9441-45CD-B69B-461672E0405D}" type="presParOf" srcId="{9279AEFE-3852-4596-A780-936B32D685BD}" destId="{D337FFAF-77DD-49C4-B03D-363CE4596FB5}" srcOrd="1" destOrd="0" presId="urn:microsoft.com/office/officeart/2008/layout/LinedList"/>
    <dgm:cxn modelId="{8505BE37-631A-4DE8-9B62-5D501E4F88D9}" type="presParOf" srcId="{C144393C-C46A-407D-B9BB-663670DC4BDB}" destId="{62E359DD-B02B-4FAB-93F8-61295B450CEE}" srcOrd="8" destOrd="0" presId="urn:microsoft.com/office/officeart/2008/layout/LinedList"/>
    <dgm:cxn modelId="{359E384D-27EC-469F-948F-B49C269A8C81}" type="presParOf" srcId="{C144393C-C46A-407D-B9BB-663670DC4BDB}" destId="{11F2E230-7719-497A-9C36-B070431D6089}" srcOrd="9" destOrd="0" presId="urn:microsoft.com/office/officeart/2008/layout/LinedList"/>
    <dgm:cxn modelId="{8B4A6FF2-1811-40CE-BF6D-72C393FFBE47}" type="presParOf" srcId="{11F2E230-7719-497A-9C36-B070431D6089}" destId="{622A932A-FC61-4043-87E8-20ECEBA20881}" srcOrd="0" destOrd="0" presId="urn:microsoft.com/office/officeart/2008/layout/LinedList"/>
    <dgm:cxn modelId="{D8103268-F679-4DC5-805D-15344C78EDA7}" type="presParOf" srcId="{11F2E230-7719-497A-9C36-B070431D6089}" destId="{29EF81FE-906A-4C1C-B5B9-AFDA3BF155E8}" srcOrd="1" destOrd="0" presId="urn:microsoft.com/office/officeart/2008/layout/LinedList"/>
    <dgm:cxn modelId="{D172350F-4E68-49F8-BC42-7E8116840589}" type="presParOf" srcId="{C144393C-C46A-407D-B9BB-663670DC4BDB}" destId="{B2933C83-9790-45AF-9254-0A935E972551}" srcOrd="10" destOrd="0" presId="urn:microsoft.com/office/officeart/2008/layout/LinedList"/>
    <dgm:cxn modelId="{5C02E5F3-8F88-4E6A-A4D0-02670F95AD82}" type="presParOf" srcId="{C144393C-C46A-407D-B9BB-663670DC4BDB}" destId="{8FB892B2-21A6-49F8-BB40-BF8060D0598A}" srcOrd="11" destOrd="0" presId="urn:microsoft.com/office/officeart/2008/layout/LinedList"/>
    <dgm:cxn modelId="{C9AD5412-5EAD-484E-B3D3-1B1E3FC7FB5D}" type="presParOf" srcId="{8FB892B2-21A6-49F8-BB40-BF8060D0598A}" destId="{55BD3BCF-D804-4CB6-A475-91153AF15824}" srcOrd="0" destOrd="0" presId="urn:microsoft.com/office/officeart/2008/layout/LinedList"/>
    <dgm:cxn modelId="{46C9D259-99D3-4E39-BBC2-F2CC6DF07BF1}" type="presParOf" srcId="{8FB892B2-21A6-49F8-BB40-BF8060D0598A}" destId="{C3FBC28C-9D4F-49DC-89D9-C43845DBDA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сентябрь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44E-B1C0-4AAB-AC09-41E2A66F9014}">
      <dsp:nvSpPr>
        <dsp:cNvPr id="0" name=""/>
        <dsp:cNvSpPr/>
      </dsp:nvSpPr>
      <dsp:spPr>
        <a:xfrm>
          <a:off x="0" y="2099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E3FD1E-793B-43A2-80B4-6526FF769148}">
      <dsp:nvSpPr>
        <dsp:cNvPr id="0" name=""/>
        <dsp:cNvSpPr/>
      </dsp:nvSpPr>
      <dsp:spPr>
        <a:xfrm>
          <a:off x="0" y="2099"/>
          <a:ext cx="8594330" cy="71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Обследованы светильники внутреннего освещения</a:t>
          </a:r>
          <a:r>
            <a:rPr lang="en-US" sz="1600" kern="1200" dirty="0">
              <a:latin typeface="TT NORMS"/>
            </a:rPr>
            <a:t> </a:t>
          </a:r>
          <a:r>
            <a:rPr lang="ru-RU" sz="1600" kern="1200" dirty="0">
              <a:latin typeface="TT NORMS"/>
            </a:rPr>
            <a:t>и замена 10 ламп</a:t>
          </a:r>
        </a:p>
      </dsp:txBody>
      <dsp:txXfrm>
        <a:off x="0" y="2099"/>
        <a:ext cx="8594330" cy="715959"/>
      </dsp:txXfrm>
    </dsp:sp>
    <dsp:sp modelId="{837AD0B2-324D-4490-BA7D-529745CBE8CF}">
      <dsp:nvSpPr>
        <dsp:cNvPr id="0" name=""/>
        <dsp:cNvSpPr/>
      </dsp:nvSpPr>
      <dsp:spPr>
        <a:xfrm>
          <a:off x="0" y="718059"/>
          <a:ext cx="8594330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514615-FAB2-45A3-9AE1-F413B899E049}">
      <dsp:nvSpPr>
        <dsp:cNvPr id="0" name=""/>
        <dsp:cNvSpPr/>
      </dsp:nvSpPr>
      <dsp:spPr>
        <a:xfrm>
          <a:off x="0" y="718059"/>
          <a:ext cx="8594330" cy="71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Обследовано аварийное освещение, заменены 3 лампы</a:t>
          </a:r>
        </a:p>
      </dsp:txBody>
      <dsp:txXfrm>
        <a:off x="0" y="718059"/>
        <a:ext cx="8594330" cy="715959"/>
      </dsp:txXfrm>
    </dsp:sp>
    <dsp:sp modelId="{6296CFD1-3AC4-4674-9CAC-4FB0DC5A2E7F}">
      <dsp:nvSpPr>
        <dsp:cNvPr id="0" name=""/>
        <dsp:cNvSpPr/>
      </dsp:nvSpPr>
      <dsp:spPr>
        <a:xfrm>
          <a:off x="0" y="1434018"/>
          <a:ext cx="8594330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97EFCC-CB2B-4DBA-9397-B41C360B8A51}">
      <dsp:nvSpPr>
        <dsp:cNvPr id="0" name=""/>
        <dsp:cNvSpPr/>
      </dsp:nvSpPr>
      <dsp:spPr>
        <a:xfrm>
          <a:off x="0" y="1434018"/>
          <a:ext cx="8594330" cy="71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Завершена подготовка к отопительному сезону, подан теплоноситель в отопительные приборы</a:t>
          </a:r>
        </a:p>
      </dsp:txBody>
      <dsp:txXfrm>
        <a:off x="0" y="1434018"/>
        <a:ext cx="8594330" cy="715959"/>
      </dsp:txXfrm>
    </dsp:sp>
    <dsp:sp modelId="{6C3862CF-A89F-4F1A-B7FA-E17E38882D76}">
      <dsp:nvSpPr>
        <dsp:cNvPr id="0" name=""/>
        <dsp:cNvSpPr/>
      </dsp:nvSpPr>
      <dsp:spPr>
        <a:xfrm>
          <a:off x="0" y="2149978"/>
          <a:ext cx="8594330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778B0A-B6B1-48F2-9F76-026DF60A7C23}">
      <dsp:nvSpPr>
        <dsp:cNvPr id="0" name=""/>
        <dsp:cNvSpPr/>
      </dsp:nvSpPr>
      <dsp:spPr>
        <a:xfrm>
          <a:off x="0" y="2149978"/>
          <a:ext cx="8594330" cy="71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T NORMS"/>
            </a:rPr>
            <a:t>Перепаковка</a:t>
          </a:r>
          <a:r>
            <a:rPr lang="ru-RU" sz="1600" kern="1200" dirty="0">
              <a:latin typeface="TT NORMS"/>
            </a:rPr>
            <a:t> системы отопления на этажных стояках</a:t>
          </a:r>
        </a:p>
      </dsp:txBody>
      <dsp:txXfrm>
        <a:off x="0" y="2149978"/>
        <a:ext cx="8594330" cy="715959"/>
      </dsp:txXfrm>
    </dsp:sp>
    <dsp:sp modelId="{62E359DD-B02B-4FAB-93F8-61295B450CEE}">
      <dsp:nvSpPr>
        <dsp:cNvPr id="0" name=""/>
        <dsp:cNvSpPr/>
      </dsp:nvSpPr>
      <dsp:spPr>
        <a:xfrm>
          <a:off x="0" y="2865938"/>
          <a:ext cx="8594330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2A932A-FC61-4043-87E8-20ECEBA20881}">
      <dsp:nvSpPr>
        <dsp:cNvPr id="0" name=""/>
        <dsp:cNvSpPr/>
      </dsp:nvSpPr>
      <dsp:spPr>
        <a:xfrm>
          <a:off x="0" y="2865938"/>
          <a:ext cx="8594330" cy="71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T NORMS"/>
            </a:rPr>
            <a:t>Востановление</a:t>
          </a:r>
          <a:r>
            <a:rPr lang="ru-RU" sz="1600" kern="1200" dirty="0">
              <a:latin typeface="TT NORMS"/>
            </a:rPr>
            <a:t> работы дренажного насоса на парковке -2 этажа</a:t>
          </a:r>
        </a:p>
      </dsp:txBody>
      <dsp:txXfrm>
        <a:off x="0" y="2865938"/>
        <a:ext cx="8594330" cy="715959"/>
      </dsp:txXfrm>
    </dsp:sp>
    <dsp:sp modelId="{B2933C83-9790-45AF-9254-0A935E972551}">
      <dsp:nvSpPr>
        <dsp:cNvPr id="0" name=""/>
        <dsp:cNvSpPr/>
      </dsp:nvSpPr>
      <dsp:spPr>
        <a:xfrm>
          <a:off x="0" y="3581897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BD3BCF-D804-4CB6-A475-91153AF15824}">
      <dsp:nvSpPr>
        <dsp:cNvPr id="0" name=""/>
        <dsp:cNvSpPr/>
      </dsp:nvSpPr>
      <dsp:spPr>
        <a:xfrm>
          <a:off x="0" y="3581897"/>
          <a:ext cx="8594330" cy="71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Очистка дренажных приямков технического этажа</a:t>
          </a:r>
        </a:p>
      </dsp:txBody>
      <dsp:txXfrm>
        <a:off x="0" y="3581897"/>
        <a:ext cx="8594330" cy="715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Сентябрь	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783219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44507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EEE941-DE90-843C-A2B1-DC5285398EDD}"/>
              </a:ext>
            </a:extLst>
          </p:cNvPr>
          <p:cNvSpPr txBox="1"/>
          <p:nvPr/>
        </p:nvSpPr>
        <p:spPr>
          <a:xfrm>
            <a:off x="296242" y="1257391"/>
            <a:ext cx="8045118" cy="14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Выполнили покос газона</a:t>
            </a:r>
          </a:p>
          <a:p>
            <a:pPr marL="28575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мусора и прочих загрязнений</a:t>
            </a:r>
          </a:p>
          <a:p>
            <a:pPr marL="28575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Регулярный полив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TT NOR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Провели обрезку кустарников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Выполнили подкормку растений и газона</a:t>
            </a:r>
            <a:endParaRPr lang="ru-RU" dirty="0"/>
          </a:p>
        </p:txBody>
      </p:sp>
      <p:pic>
        <p:nvPicPr>
          <p:cNvPr id="3" name="Рисунок 2" descr="Изображение выглядит как здание, внешний, дорога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2381399C-95A5-2DAE-42E8-F2A2047AD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0" y="2772000"/>
            <a:ext cx="2208000" cy="3312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ва, внешний, здание, газон&#10;&#10;Автоматически созданное описание">
            <a:extLst>
              <a:ext uri="{FF2B5EF4-FFF2-40B4-BE49-F238E27FC236}">
                <a16:creationId xmlns:a16="http://schemas.microsoft.com/office/drawing/2014/main" id="{46DE78B8-2B8E-C133-A79B-2A1E55E67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2772261"/>
            <a:ext cx="2208798" cy="3312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ешний, земля, тротуар, дорожка&#10;&#10;Автоматически созданное описание">
            <a:extLst>
              <a:ext uri="{FF2B5EF4-FFF2-40B4-BE49-F238E27FC236}">
                <a16:creationId xmlns:a16="http://schemas.microsoft.com/office/drawing/2014/main" id="{C06FD2B6-6D02-4C34-679D-91F21C3BC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2772000"/>
            <a:ext cx="2208000" cy="3312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дание, внешний, дерево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52791B19-D567-9B42-9940-08C0A8ACC8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2772000"/>
            <a:ext cx="2208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Промывка грязезащитных решеток на входе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емля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2EE6E9F-C76C-5827-D931-F73C57E31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1764000"/>
            <a:ext cx="2207203" cy="3312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решетка&#10;&#10;Автоматически созданное описание">
            <a:extLst>
              <a:ext uri="{FF2B5EF4-FFF2-40B4-BE49-F238E27FC236}">
                <a16:creationId xmlns:a16="http://schemas.microsoft.com/office/drawing/2014/main" id="{BDA39466-C9F7-CA85-51F7-ECAB9A5CF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764000"/>
            <a:ext cx="2208796" cy="3312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емля, внешний, тротуар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DDEE4B75-7DF6-14D5-DF97-6D7CCE88E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764000"/>
            <a:ext cx="2209598" cy="331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DF99BA-F811-E11D-D5A2-4CEE227AB0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764000"/>
            <a:ext cx="2207203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Переупаковка этажных стояков теплоснабжения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сковорода,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D9F86554-5DBD-FBAD-240F-4217E045E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23" y="2607543"/>
            <a:ext cx="1852677" cy="3289853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FBBBBED2-A706-A51C-2C23-16C92DDCD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5" y="2607543"/>
            <a:ext cx="1852676" cy="32898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4B9A41-6F0A-FD3D-D4AE-597A13AC0BF7}"/>
              </a:ext>
            </a:extLst>
          </p:cNvPr>
          <p:cNvSpPr txBox="1"/>
          <p:nvPr/>
        </p:nvSpPr>
        <p:spPr>
          <a:xfrm>
            <a:off x="296242" y="1076504"/>
            <a:ext cx="804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Проведена инспекция всех стояков. Переупаковка 6 стояков. </a:t>
            </a:r>
          </a:p>
        </p:txBody>
      </p:sp>
    </p:spTree>
    <p:extLst>
      <p:ext uri="{BB962C8B-B14F-4D97-AF65-F5344CB8AC3E}">
        <p14:creationId xmlns:p14="http://schemas.microsoft.com/office/powerpoint/2010/main" val="46038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96242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Текущий ремонт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4B9A41-6F0A-FD3D-D4AE-597A13AC0BF7}"/>
              </a:ext>
            </a:extLst>
          </p:cNvPr>
          <p:cNvSpPr txBox="1"/>
          <p:nvPr/>
        </p:nvSpPr>
        <p:spPr>
          <a:xfrm>
            <a:off x="296242" y="1076504"/>
            <a:ext cx="8045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T NORMS"/>
              </a:rPr>
              <a:t>Ремонт входной двери (регулировка доводчиков, замена ригеля пассивной створки)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T NORMS"/>
              </a:rPr>
              <a:t>Ремонт ворот паркинга (замена привода)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T NORMS"/>
              </a:rPr>
              <a:t>Ремонт сквозного отверстия в подсобном помещении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TT NOR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TT NORMS"/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3" name="Рисунок 2" descr="Изображение выглядит как внутрен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2DC80EA-4444-E1AC-4E15-6BD2D7E66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2" y="2510019"/>
            <a:ext cx="4443206" cy="249930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2A70063-7B81-19C5-99B4-B46DAD07A8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79" y="2552468"/>
            <a:ext cx="2405527" cy="32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7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48956" y="230599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628005"/>
              </p:ext>
            </p:extLst>
          </p:nvPr>
        </p:nvGraphicFramePr>
        <p:xfrm>
          <a:off x="274835" y="940278"/>
          <a:ext cx="8594330" cy="429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сентябрь 2022 года выполнили 17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69559"/>
              </p:ext>
            </p:extLst>
          </p:nvPr>
        </p:nvGraphicFramePr>
        <p:xfrm>
          <a:off x="387111" y="2434453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сентябрь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октябрь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285"/>
              </p:ext>
            </p:extLst>
          </p:nvPr>
        </p:nvGraphicFramePr>
        <p:xfrm>
          <a:off x="504587" y="1905751"/>
          <a:ext cx="8134826" cy="228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333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94549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246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прилегающая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T NORMS"/>
                        </a:rPr>
                        <a:t>территори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1642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Очистка кровли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Влажная протирка плафонов  на лестничных клетках, холлах, вестибюлях, входных группах, лифтах, светильников аварийного освещения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7846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Сезонный осмотр общего имущества МКД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Установка дверей в тамбуре паркинга на -1 и -2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297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Владимир Братчиков</cp:lastModifiedBy>
  <cp:revision>370</cp:revision>
  <dcterms:created xsi:type="dcterms:W3CDTF">2022-01-28T09:16:54Z</dcterms:created>
  <dcterms:modified xsi:type="dcterms:W3CDTF">2022-11-02T07:29:51Z</dcterms:modified>
</cp:coreProperties>
</file>