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50" r:id="rId4"/>
    <p:sldId id="351" r:id="rId5"/>
    <p:sldId id="356" r:id="rId6"/>
    <p:sldId id="281" r:id="rId7"/>
    <p:sldId id="352" r:id="rId8"/>
    <p:sldId id="282" r:id="rId9"/>
    <p:sldId id="284" r:id="rId10"/>
    <p:sldId id="286" r:id="rId11"/>
    <p:sldId id="285" r:id="rId12"/>
    <p:sldId id="290" r:id="rId13"/>
    <p:sldId id="353" r:id="rId14"/>
    <p:sldId id="354" r:id="rId15"/>
    <p:sldId id="296" r:id="rId16"/>
    <p:sldId id="288" r:id="rId17"/>
    <p:sldId id="355" r:id="rId18"/>
    <p:sldId id="283" r:id="rId19"/>
    <p:sldId id="287" r:id="rId20"/>
    <p:sldId id="320" r:id="rId21"/>
    <p:sldId id="321" r:id="rId22"/>
    <p:sldId id="266" r:id="rId23"/>
    <p:sldId id="357" r:id="rId24"/>
    <p:sldId id="267" r:id="rId25"/>
    <p:sldId id="349" r:id="rId26"/>
    <p:sldId id="25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AC8C"/>
    <a:srgbClr val="E3B395"/>
    <a:srgbClr val="D8843B"/>
    <a:srgbClr val="703C1D"/>
    <a:srgbClr val="C3A9B8"/>
    <a:srgbClr val="E6B9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0B88D6-A1BB-4D76-B97C-440FCC83A620}" v="7" dt="2022-03-03T06:59:31.6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 Шишкова" userId="eef2855d-6d2a-495a-868b-d7a8ff178bc4" providerId="ADAL" clId="{943DA28F-7748-4CF5-A8BE-6B5648236F53}"/>
    <pc:docChg chg="undo redo custSel modSld">
      <pc:chgData name="Александра  Шишкова" userId="eef2855d-6d2a-495a-868b-d7a8ff178bc4" providerId="ADAL" clId="{943DA28F-7748-4CF5-A8BE-6B5648236F53}" dt="2022-02-09T13:01:07.940" v="1232" actId="14100"/>
      <pc:docMkLst>
        <pc:docMk/>
      </pc:docMkLst>
      <pc:sldChg chg="modSp mod">
        <pc:chgData name="Александра  Шишкова" userId="eef2855d-6d2a-495a-868b-d7a8ff178bc4" providerId="ADAL" clId="{943DA28F-7748-4CF5-A8BE-6B5648236F53}" dt="2022-02-09T12:15:10.790" v="808" actId="20577"/>
        <pc:sldMkLst>
          <pc:docMk/>
          <pc:sldMk cId="1903329932" sldId="258"/>
        </pc:sldMkLst>
        <pc:spChg chg="mod">
          <ac:chgData name="Александра  Шишкова" userId="eef2855d-6d2a-495a-868b-d7a8ff178bc4" providerId="ADAL" clId="{943DA28F-7748-4CF5-A8BE-6B5648236F53}" dt="2022-02-09T09:52:35.254" v="116" actId="1076"/>
          <ac:spMkLst>
            <pc:docMk/>
            <pc:sldMk cId="1903329932" sldId="258"/>
            <ac:spMk id="6" creationId="{1A6B2C54-152A-4CC1-8737-DB9E69A26431}"/>
          </ac:spMkLst>
        </pc:spChg>
        <pc:graphicFrameChg chg="mod modGraphic">
          <ac:chgData name="Александра  Шишкова" userId="eef2855d-6d2a-495a-868b-d7a8ff178bc4" providerId="ADAL" clId="{943DA28F-7748-4CF5-A8BE-6B5648236F53}" dt="2022-02-09T12:15:10.790" v="808" actId="20577"/>
          <ac:graphicFrameMkLst>
            <pc:docMk/>
            <pc:sldMk cId="1903329932" sldId="258"/>
            <ac:graphicFrameMk id="10" creationId="{0A423937-D6B5-4773-BFBE-4ECBE0BECC8B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2:14:37.043" v="792" actId="20577"/>
        <pc:sldMkLst>
          <pc:docMk/>
          <pc:sldMk cId="2189877253" sldId="266"/>
        </pc:sldMkLst>
        <pc:graphicFrameChg chg="mod">
          <ac:chgData name="Александра  Шишкова" userId="eef2855d-6d2a-495a-868b-d7a8ff178bc4" providerId="ADAL" clId="{943DA28F-7748-4CF5-A8BE-6B5648236F53}" dt="2022-02-09T12:14:37.043" v="792" actId="20577"/>
          <ac:graphicFrameMkLst>
            <pc:docMk/>
            <pc:sldMk cId="2189877253" sldId="266"/>
            <ac:graphicFrameMk id="9" creationId="{F57D1A93-EE46-41C8-93B8-C8C35F91BBAB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09:58:01.403" v="214" actId="20577"/>
        <pc:sldMkLst>
          <pc:docMk/>
          <pc:sldMk cId="2819116864" sldId="267"/>
        </pc:sldMkLst>
        <pc:spChg chg="mod">
          <ac:chgData name="Александра  Шишкова" userId="eef2855d-6d2a-495a-868b-d7a8ff178bc4" providerId="ADAL" clId="{943DA28F-7748-4CF5-A8BE-6B5648236F53}" dt="2022-02-09T09:57:47.193" v="203" actId="20577"/>
          <ac:spMkLst>
            <pc:docMk/>
            <pc:sldMk cId="2819116864" sldId="267"/>
            <ac:spMk id="10" creationId="{5E607505-D166-436D-960C-41BEBE600F0B}"/>
          </ac:spMkLst>
        </pc:spChg>
        <pc:graphicFrameChg chg="mod modGraphic">
          <ac:chgData name="Александра  Шишкова" userId="eef2855d-6d2a-495a-868b-d7a8ff178bc4" providerId="ADAL" clId="{943DA28F-7748-4CF5-A8BE-6B5648236F53}" dt="2022-02-09T09:58:01.403" v="214" actId="20577"/>
          <ac:graphicFrameMkLst>
            <pc:docMk/>
            <pc:sldMk cId="2819116864" sldId="267"/>
            <ac:graphicFrameMk id="12" creationId="{058C2E12-A1F2-4205-9AE3-B35A942305A2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09:51:19.724" v="112" actId="20577"/>
        <pc:sldMkLst>
          <pc:docMk/>
          <pc:sldMk cId="4130639335" sldId="268"/>
        </pc:sldMkLst>
        <pc:graphicFrameChg chg="mod modGraphic">
          <ac:chgData name="Александра  Шишкова" userId="eef2855d-6d2a-495a-868b-d7a8ff178bc4" providerId="ADAL" clId="{943DA28F-7748-4CF5-A8BE-6B5648236F53}" dt="2022-02-09T09:51:19.724" v="112" actId="20577"/>
          <ac:graphicFrameMkLst>
            <pc:docMk/>
            <pc:sldMk cId="4130639335" sldId="268"/>
            <ac:graphicFrameMk id="7" creationId="{144DEA1E-8C50-49B1-953A-6DF6D1F10DA7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09:44:42.369" v="19" actId="20577"/>
        <pc:sldMkLst>
          <pc:docMk/>
          <pc:sldMk cId="571093905" sldId="269"/>
        </pc:sldMkLst>
        <pc:graphicFrameChg chg="modGraphic">
          <ac:chgData name="Александра  Шишкова" userId="eef2855d-6d2a-495a-868b-d7a8ff178bc4" providerId="ADAL" clId="{943DA28F-7748-4CF5-A8BE-6B5648236F53}" dt="2022-02-09T09:44:42.369" v="19" actId="20577"/>
          <ac:graphicFrameMkLst>
            <pc:docMk/>
            <pc:sldMk cId="571093905" sldId="269"/>
            <ac:graphicFrameMk id="7" creationId="{A3DD1F1C-72B8-4CCB-8513-3C559DA2B440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2:28:02.912" v="865" actId="2711"/>
        <pc:sldMkLst>
          <pc:docMk/>
          <pc:sldMk cId="2547746419" sldId="270"/>
        </pc:sldMkLst>
        <pc:graphicFrameChg chg="mod modGraphic">
          <ac:chgData name="Александра  Шишкова" userId="eef2855d-6d2a-495a-868b-d7a8ff178bc4" providerId="ADAL" clId="{943DA28F-7748-4CF5-A8BE-6B5648236F53}" dt="2022-02-09T12:28:02.912" v="865" actId="2711"/>
          <ac:graphicFrameMkLst>
            <pc:docMk/>
            <pc:sldMk cId="2547746419" sldId="270"/>
            <ac:graphicFrameMk id="9" creationId="{375AFE1E-8501-4DDB-9A7F-E68CB66C3470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2:28:18.938" v="867" actId="1076"/>
        <pc:sldMkLst>
          <pc:docMk/>
          <pc:sldMk cId="4192431420" sldId="272"/>
        </pc:sldMkLst>
        <pc:spChg chg="mod">
          <ac:chgData name="Александра  Шишкова" userId="eef2855d-6d2a-495a-868b-d7a8ff178bc4" providerId="ADAL" clId="{943DA28F-7748-4CF5-A8BE-6B5648236F53}" dt="2022-02-09T12:28:18.938" v="867" actId="1076"/>
          <ac:spMkLst>
            <pc:docMk/>
            <pc:sldMk cId="4192431420" sldId="272"/>
            <ac:spMk id="12" creationId="{39F5B48F-7EBF-402A-9E35-8ECDFB0B6F4E}"/>
          </ac:spMkLst>
        </pc:spChg>
        <pc:graphicFrameChg chg="mod modGraphic">
          <ac:chgData name="Александра  Шишкова" userId="eef2855d-6d2a-495a-868b-d7a8ff178bc4" providerId="ADAL" clId="{943DA28F-7748-4CF5-A8BE-6B5648236F53}" dt="2022-02-09T12:28:13.361" v="866" actId="14100"/>
          <ac:graphicFrameMkLst>
            <pc:docMk/>
            <pc:sldMk cId="4192431420" sldId="272"/>
            <ac:graphicFrameMk id="10" creationId="{2E562DBD-146D-4913-BD0E-9349F05C8324}"/>
          </ac:graphicFrameMkLst>
        </pc:graphicFrameChg>
      </pc:sldChg>
      <pc:sldChg chg="modSp mod">
        <pc:chgData name="Александра  Шишкова" userId="eef2855d-6d2a-495a-868b-d7a8ff178bc4" providerId="ADAL" clId="{943DA28F-7748-4CF5-A8BE-6B5648236F53}" dt="2022-02-09T13:01:07.940" v="1232" actId="14100"/>
        <pc:sldMkLst>
          <pc:docMk/>
          <pc:sldMk cId="931460966" sldId="273"/>
        </pc:sldMkLst>
        <pc:graphicFrameChg chg="mod modGraphic">
          <ac:chgData name="Александра  Шишкова" userId="eef2855d-6d2a-495a-868b-d7a8ff178bc4" providerId="ADAL" clId="{943DA28F-7748-4CF5-A8BE-6B5648236F53}" dt="2022-02-09T13:01:07.940" v="1232" actId="14100"/>
          <ac:graphicFrameMkLst>
            <pc:docMk/>
            <pc:sldMk cId="931460966" sldId="273"/>
            <ac:graphicFrameMk id="10" creationId="{22233A32-7812-4368-AA97-B546FCF919AC}"/>
          </ac:graphicFrameMkLst>
        </pc:graphicFrameChg>
      </pc:sldChg>
    </pc:docChg>
  </pc:docChgLst>
  <pc:docChgLst>
    <pc:chgData name="Александра  Шишкова" userId="eef2855d-6d2a-495a-868b-d7a8ff178bc4" providerId="ADAL" clId="{BF0B88D6-A1BB-4D76-B97C-440FCC83A620}"/>
    <pc:docChg chg="custSel modSld">
      <pc:chgData name="Александра  Шишкова" userId="eef2855d-6d2a-495a-868b-d7a8ff178bc4" providerId="ADAL" clId="{BF0B88D6-A1BB-4D76-B97C-440FCC83A620}" dt="2022-03-03T14:33:09.640" v="84" actId="20577"/>
      <pc:docMkLst>
        <pc:docMk/>
      </pc:docMkLst>
      <pc:sldChg chg="modSp mod">
        <pc:chgData name="Александра  Шишкова" userId="eef2855d-6d2a-495a-868b-d7a8ff178bc4" providerId="ADAL" clId="{BF0B88D6-A1BB-4D76-B97C-440FCC83A620}" dt="2022-03-03T06:59:26.767" v="6" actId="20577"/>
        <pc:sldMkLst>
          <pc:docMk/>
          <pc:sldMk cId="1351651579" sldId="256"/>
        </pc:sldMkLst>
        <pc:spChg chg="mod">
          <ac:chgData name="Александра  Шишкова" userId="eef2855d-6d2a-495a-868b-d7a8ff178bc4" providerId="ADAL" clId="{BF0B88D6-A1BB-4D76-B97C-440FCC83A620}" dt="2022-03-03T06:59:26.767" v="6" actId="20577"/>
          <ac:spMkLst>
            <pc:docMk/>
            <pc:sldMk cId="1351651579" sldId="256"/>
            <ac:spMk id="8" creationId="{D34D88D7-CD38-4DA9-B1BD-44543BCD63FB}"/>
          </ac:spMkLst>
        </pc:spChg>
      </pc:sldChg>
      <pc:sldChg chg="delSp mod">
        <pc:chgData name="Александра  Шишкова" userId="eef2855d-6d2a-495a-868b-d7a8ff178bc4" providerId="ADAL" clId="{BF0B88D6-A1BB-4D76-B97C-440FCC83A620}" dt="2022-03-03T06:59:37.109" v="16" actId="478"/>
        <pc:sldMkLst>
          <pc:docMk/>
          <pc:sldMk cId="2221862638" sldId="257"/>
        </pc:sldMkLst>
        <pc:picChg chg="del">
          <ac:chgData name="Александра  Шишкова" userId="eef2855d-6d2a-495a-868b-d7a8ff178bc4" providerId="ADAL" clId="{BF0B88D6-A1BB-4D76-B97C-440FCC83A620}" dt="2022-03-03T06:59:36.150" v="14" actId="478"/>
          <ac:picMkLst>
            <pc:docMk/>
            <pc:sldMk cId="2221862638" sldId="257"/>
            <ac:picMk id="3" creationId="{54C3EDAB-E26D-4183-B05F-57CE63D9D8E0}"/>
          </ac:picMkLst>
        </pc:picChg>
        <pc:picChg chg="del">
          <ac:chgData name="Александра  Шишкова" userId="eef2855d-6d2a-495a-868b-d7a8ff178bc4" providerId="ADAL" clId="{BF0B88D6-A1BB-4D76-B97C-440FCC83A620}" dt="2022-03-03T06:59:36.622" v="15" actId="478"/>
          <ac:picMkLst>
            <pc:docMk/>
            <pc:sldMk cId="2221862638" sldId="257"/>
            <ac:picMk id="6" creationId="{C300FFBF-FF22-463F-8444-A06B7A0D8137}"/>
          </ac:picMkLst>
        </pc:picChg>
        <pc:picChg chg="del">
          <ac:chgData name="Александра  Шишкова" userId="eef2855d-6d2a-495a-868b-d7a8ff178bc4" providerId="ADAL" clId="{BF0B88D6-A1BB-4D76-B97C-440FCC83A620}" dt="2022-03-03T06:59:37.109" v="16" actId="478"/>
          <ac:picMkLst>
            <pc:docMk/>
            <pc:sldMk cId="2221862638" sldId="257"/>
            <ac:picMk id="10" creationId="{1309EEAF-22D9-49B3-8BE0-A3DEDB2E7189}"/>
          </ac:picMkLst>
        </pc:picChg>
      </pc:sldChg>
      <pc:sldChg chg="modSp mod">
        <pc:chgData name="Александра  Шишкова" userId="eef2855d-6d2a-495a-868b-d7a8ff178bc4" providerId="ADAL" clId="{BF0B88D6-A1BB-4D76-B97C-440FCC83A620}" dt="2022-03-03T07:00:32.697" v="43" actId="20577"/>
        <pc:sldMkLst>
          <pc:docMk/>
          <pc:sldMk cId="1903329932" sldId="258"/>
        </pc:sldMkLst>
        <pc:graphicFrameChg chg="modGraphic">
          <ac:chgData name="Александра  Шишкова" userId="eef2855d-6d2a-495a-868b-d7a8ff178bc4" providerId="ADAL" clId="{BF0B88D6-A1BB-4D76-B97C-440FCC83A620}" dt="2022-03-03T07:00:32.697" v="43" actId="20577"/>
          <ac:graphicFrameMkLst>
            <pc:docMk/>
            <pc:sldMk cId="1903329932" sldId="258"/>
            <ac:graphicFrameMk id="10" creationId="{0A423937-D6B5-4773-BFBE-4ECBE0BECC8B}"/>
          </ac:graphicFrameMkLst>
        </pc:graphicFrameChg>
      </pc:sldChg>
      <pc:sldChg chg="modSp">
        <pc:chgData name="Александра  Шишкова" userId="eef2855d-6d2a-495a-868b-d7a8ff178bc4" providerId="ADAL" clId="{BF0B88D6-A1BB-4D76-B97C-440FCC83A620}" dt="2022-03-03T06:59:31.625" v="13" actId="20577"/>
        <pc:sldMkLst>
          <pc:docMk/>
          <pc:sldMk cId="3432102786" sldId="260"/>
        </pc:sldMkLst>
        <pc:graphicFrameChg chg="mod">
          <ac:chgData name="Александра  Шишкова" userId="eef2855d-6d2a-495a-868b-d7a8ff178bc4" providerId="ADAL" clId="{BF0B88D6-A1BB-4D76-B97C-440FCC83A620}" dt="2022-03-03T06:59:31.625" v="13" actId="20577"/>
          <ac:graphicFrameMkLst>
            <pc:docMk/>
            <pc:sldMk cId="3432102786" sldId="260"/>
            <ac:graphicFrameMk id="6" creationId="{3DF2942A-2498-4CAB-9469-06E1D141177D}"/>
          </ac:graphicFrameMkLst>
        </pc:graphicFrameChg>
      </pc:sldChg>
      <pc:sldChg chg="delSp mod">
        <pc:chgData name="Александра  Шишкова" userId="eef2855d-6d2a-495a-868b-d7a8ff178bc4" providerId="ADAL" clId="{BF0B88D6-A1BB-4D76-B97C-440FCC83A620}" dt="2022-03-03T06:59:46.221" v="20" actId="478"/>
        <pc:sldMkLst>
          <pc:docMk/>
          <pc:sldMk cId="3911551407" sldId="261"/>
        </pc:sldMkLst>
        <pc:spChg chg="del">
          <ac:chgData name="Александра  Шишкова" userId="eef2855d-6d2a-495a-868b-d7a8ff178bc4" providerId="ADAL" clId="{BF0B88D6-A1BB-4D76-B97C-440FCC83A620}" dt="2022-03-03T06:59:46.221" v="20" actId="478"/>
          <ac:spMkLst>
            <pc:docMk/>
            <pc:sldMk cId="3911551407" sldId="261"/>
            <ac:spMk id="16" creationId="{129C2F43-DEA8-42BE-855A-C0FBBB176EC9}"/>
          </ac:spMkLst>
        </pc:spChg>
        <pc:spChg chg="del">
          <ac:chgData name="Александра  Шишкова" userId="eef2855d-6d2a-495a-868b-d7a8ff178bc4" providerId="ADAL" clId="{BF0B88D6-A1BB-4D76-B97C-440FCC83A620}" dt="2022-03-03T06:59:41.017" v="17" actId="478"/>
          <ac:spMkLst>
            <pc:docMk/>
            <pc:sldMk cId="3911551407" sldId="261"/>
            <ac:spMk id="17" creationId="{64F9B317-CB0D-4678-BD1F-F797664BFBE8}"/>
          </ac:spMkLst>
        </pc:spChg>
        <pc:picChg chg="del">
          <ac:chgData name="Александра  Шишкова" userId="eef2855d-6d2a-495a-868b-d7a8ff178bc4" providerId="ADAL" clId="{BF0B88D6-A1BB-4D76-B97C-440FCC83A620}" dt="2022-03-03T06:59:42.249" v="18" actId="478"/>
          <ac:picMkLst>
            <pc:docMk/>
            <pc:sldMk cId="3911551407" sldId="261"/>
            <ac:picMk id="5" creationId="{3B792F07-7165-42AF-870E-DF8B1DC2528E}"/>
          </ac:picMkLst>
        </pc:picChg>
        <pc:picChg chg="del">
          <ac:chgData name="Александра  Шишкова" userId="eef2855d-6d2a-495a-868b-d7a8ff178bc4" providerId="ADAL" clId="{BF0B88D6-A1BB-4D76-B97C-440FCC83A620}" dt="2022-03-03T06:59:41.017" v="17" actId="478"/>
          <ac:picMkLst>
            <pc:docMk/>
            <pc:sldMk cId="3911551407" sldId="261"/>
            <ac:picMk id="9" creationId="{98289219-E6E7-4823-9D85-85FFCBB6151E}"/>
          </ac:picMkLst>
        </pc:picChg>
        <pc:picChg chg="del">
          <ac:chgData name="Александра  Шишкова" userId="eef2855d-6d2a-495a-868b-d7a8ff178bc4" providerId="ADAL" clId="{BF0B88D6-A1BB-4D76-B97C-440FCC83A620}" dt="2022-03-03T06:59:41.017" v="17" actId="478"/>
          <ac:picMkLst>
            <pc:docMk/>
            <pc:sldMk cId="3911551407" sldId="261"/>
            <ac:picMk id="13" creationId="{DAA1195C-F919-4A1C-B3D6-0220807E322D}"/>
          </ac:picMkLst>
        </pc:picChg>
        <pc:picChg chg="del">
          <ac:chgData name="Александра  Шишкова" userId="eef2855d-6d2a-495a-868b-d7a8ff178bc4" providerId="ADAL" clId="{BF0B88D6-A1BB-4D76-B97C-440FCC83A620}" dt="2022-03-03T06:59:44.492" v="19" actId="478"/>
          <ac:picMkLst>
            <pc:docMk/>
            <pc:sldMk cId="3911551407" sldId="261"/>
            <ac:picMk id="15" creationId="{621297D3-B844-44CC-A364-62A9E324C60D}"/>
          </ac:picMkLst>
        </pc:picChg>
      </pc:sldChg>
      <pc:sldChg chg="delSp mod">
        <pc:chgData name="Александра  Шишкова" userId="eef2855d-6d2a-495a-868b-d7a8ff178bc4" providerId="ADAL" clId="{BF0B88D6-A1BB-4D76-B97C-440FCC83A620}" dt="2022-03-03T06:59:53.645" v="21" actId="478"/>
        <pc:sldMkLst>
          <pc:docMk/>
          <pc:sldMk cId="499231565" sldId="262"/>
        </pc:sldMkLst>
        <pc:picChg chg="del">
          <ac:chgData name="Александра  Шишкова" userId="eef2855d-6d2a-495a-868b-d7a8ff178bc4" providerId="ADAL" clId="{BF0B88D6-A1BB-4D76-B97C-440FCC83A620}" dt="2022-03-03T06:59:53.645" v="21" actId="478"/>
          <ac:picMkLst>
            <pc:docMk/>
            <pc:sldMk cId="499231565" sldId="262"/>
            <ac:picMk id="5" creationId="{F996D0A0-D75A-4659-9E7D-D862E44C7622}"/>
          </ac:picMkLst>
        </pc:picChg>
        <pc:picChg chg="del">
          <ac:chgData name="Александра  Шишкова" userId="eef2855d-6d2a-495a-868b-d7a8ff178bc4" providerId="ADAL" clId="{BF0B88D6-A1BB-4D76-B97C-440FCC83A620}" dt="2022-03-03T06:59:53.645" v="21" actId="478"/>
          <ac:picMkLst>
            <pc:docMk/>
            <pc:sldMk cId="499231565" sldId="262"/>
            <ac:picMk id="15" creationId="{6848069B-95B4-4CE5-BB00-E6265BAEB398}"/>
          </ac:picMkLst>
        </pc:picChg>
        <pc:picChg chg="del">
          <ac:chgData name="Александра  Шишкова" userId="eef2855d-6d2a-495a-868b-d7a8ff178bc4" providerId="ADAL" clId="{BF0B88D6-A1BB-4D76-B97C-440FCC83A620}" dt="2022-03-03T06:59:53.645" v="21" actId="478"/>
          <ac:picMkLst>
            <pc:docMk/>
            <pc:sldMk cId="499231565" sldId="262"/>
            <ac:picMk id="17" creationId="{68A4661A-B80B-4444-A215-EC55B4760756}"/>
          </ac:picMkLst>
        </pc:picChg>
        <pc:picChg chg="del">
          <ac:chgData name="Александра  Шишкова" userId="eef2855d-6d2a-495a-868b-d7a8ff178bc4" providerId="ADAL" clId="{BF0B88D6-A1BB-4D76-B97C-440FCC83A620}" dt="2022-03-03T06:59:53.645" v="21" actId="478"/>
          <ac:picMkLst>
            <pc:docMk/>
            <pc:sldMk cId="499231565" sldId="262"/>
            <ac:picMk id="23" creationId="{FB550802-D1AE-474B-921A-43C7B68C8DB3}"/>
          </ac:picMkLst>
        </pc:picChg>
      </pc:sldChg>
      <pc:sldChg chg="delSp mod">
        <pc:chgData name="Александра  Шишкова" userId="eef2855d-6d2a-495a-868b-d7a8ff178bc4" providerId="ADAL" clId="{BF0B88D6-A1BB-4D76-B97C-440FCC83A620}" dt="2022-03-03T06:59:57.903" v="22" actId="478"/>
        <pc:sldMkLst>
          <pc:docMk/>
          <pc:sldMk cId="2269082374" sldId="263"/>
        </pc:sldMkLst>
        <pc:picChg chg="del">
          <ac:chgData name="Александра  Шишкова" userId="eef2855d-6d2a-495a-868b-d7a8ff178bc4" providerId="ADAL" clId="{BF0B88D6-A1BB-4D76-B97C-440FCC83A620}" dt="2022-03-03T06:59:57.903" v="22" actId="478"/>
          <ac:picMkLst>
            <pc:docMk/>
            <pc:sldMk cId="2269082374" sldId="263"/>
            <ac:picMk id="5" creationId="{6382ABB2-422C-4D06-BE2D-716BA0D21476}"/>
          </ac:picMkLst>
        </pc:picChg>
        <pc:picChg chg="del">
          <ac:chgData name="Александра  Шишкова" userId="eef2855d-6d2a-495a-868b-d7a8ff178bc4" providerId="ADAL" clId="{BF0B88D6-A1BB-4D76-B97C-440FCC83A620}" dt="2022-03-03T06:59:57.903" v="22" actId="478"/>
          <ac:picMkLst>
            <pc:docMk/>
            <pc:sldMk cId="2269082374" sldId="263"/>
            <ac:picMk id="9" creationId="{2587CFE5-175E-4DB8-A0A4-8583AE8B1EA7}"/>
          </ac:picMkLst>
        </pc:picChg>
        <pc:picChg chg="del">
          <ac:chgData name="Александра  Шишкова" userId="eef2855d-6d2a-495a-868b-d7a8ff178bc4" providerId="ADAL" clId="{BF0B88D6-A1BB-4D76-B97C-440FCC83A620}" dt="2022-03-03T06:59:57.903" v="22" actId="478"/>
          <ac:picMkLst>
            <pc:docMk/>
            <pc:sldMk cId="2269082374" sldId="263"/>
            <ac:picMk id="13" creationId="{6CB73D60-DCF5-4D29-9FE8-D23296BF25F2}"/>
          </ac:picMkLst>
        </pc:picChg>
      </pc:sldChg>
      <pc:sldChg chg="delSp mod">
        <pc:chgData name="Александра  Шишкова" userId="eef2855d-6d2a-495a-868b-d7a8ff178bc4" providerId="ADAL" clId="{BF0B88D6-A1BB-4D76-B97C-440FCC83A620}" dt="2022-03-03T07:00:02.410" v="23" actId="478"/>
        <pc:sldMkLst>
          <pc:docMk/>
          <pc:sldMk cId="1765217750" sldId="264"/>
        </pc:sldMkLst>
        <pc:picChg chg="del">
          <ac:chgData name="Александра  Шишкова" userId="eef2855d-6d2a-495a-868b-d7a8ff178bc4" providerId="ADAL" clId="{BF0B88D6-A1BB-4D76-B97C-440FCC83A620}" dt="2022-03-03T07:00:02.410" v="23" actId="478"/>
          <ac:picMkLst>
            <pc:docMk/>
            <pc:sldMk cId="1765217750" sldId="264"/>
            <ac:picMk id="7" creationId="{F5B5334C-24C4-4F4C-A485-30DB932D87CE}"/>
          </ac:picMkLst>
        </pc:picChg>
        <pc:picChg chg="del">
          <ac:chgData name="Александра  Шишкова" userId="eef2855d-6d2a-495a-868b-d7a8ff178bc4" providerId="ADAL" clId="{BF0B88D6-A1BB-4D76-B97C-440FCC83A620}" dt="2022-03-03T07:00:02.410" v="23" actId="478"/>
          <ac:picMkLst>
            <pc:docMk/>
            <pc:sldMk cId="1765217750" sldId="264"/>
            <ac:picMk id="12" creationId="{63DFFF84-32C1-4456-BBF9-650F7BB1BDF3}"/>
          </ac:picMkLst>
        </pc:picChg>
        <pc:picChg chg="del">
          <ac:chgData name="Александра  Шишкова" userId="eef2855d-6d2a-495a-868b-d7a8ff178bc4" providerId="ADAL" clId="{BF0B88D6-A1BB-4D76-B97C-440FCC83A620}" dt="2022-03-03T07:00:02.410" v="23" actId="478"/>
          <ac:picMkLst>
            <pc:docMk/>
            <pc:sldMk cId="1765217750" sldId="264"/>
            <ac:picMk id="15" creationId="{CA3FCFED-BE94-4BC0-B8C7-75ED9D74F40E}"/>
          </ac:picMkLst>
        </pc:picChg>
        <pc:picChg chg="del">
          <ac:chgData name="Александра  Шишкова" userId="eef2855d-6d2a-495a-868b-d7a8ff178bc4" providerId="ADAL" clId="{BF0B88D6-A1BB-4D76-B97C-440FCC83A620}" dt="2022-03-03T07:00:02.410" v="23" actId="478"/>
          <ac:picMkLst>
            <pc:docMk/>
            <pc:sldMk cId="1765217750" sldId="264"/>
            <ac:picMk id="19" creationId="{B0E5E127-0707-41A4-93D9-C3097DFD7E84}"/>
          </ac:picMkLst>
        </pc:picChg>
      </pc:sldChg>
      <pc:sldChg chg="delSp mod">
        <pc:chgData name="Александра  Шишкова" userId="eef2855d-6d2a-495a-868b-d7a8ff178bc4" providerId="ADAL" clId="{BF0B88D6-A1BB-4D76-B97C-440FCC83A620}" dt="2022-03-03T07:00:07.984" v="24" actId="478"/>
        <pc:sldMkLst>
          <pc:docMk/>
          <pc:sldMk cId="711194825" sldId="265"/>
        </pc:sldMkLst>
        <pc:picChg chg="del">
          <ac:chgData name="Александра  Шишкова" userId="eef2855d-6d2a-495a-868b-d7a8ff178bc4" providerId="ADAL" clId="{BF0B88D6-A1BB-4D76-B97C-440FCC83A620}" dt="2022-03-03T07:00:07.984" v="24" actId="478"/>
          <ac:picMkLst>
            <pc:docMk/>
            <pc:sldMk cId="711194825" sldId="265"/>
            <ac:picMk id="3" creationId="{A14087E7-13E0-4EAA-94A6-9267DF3B57EC}"/>
          </ac:picMkLst>
        </pc:picChg>
        <pc:picChg chg="del">
          <ac:chgData name="Александра  Шишкова" userId="eef2855d-6d2a-495a-868b-d7a8ff178bc4" providerId="ADAL" clId="{BF0B88D6-A1BB-4D76-B97C-440FCC83A620}" dt="2022-03-03T07:00:07.984" v="24" actId="478"/>
          <ac:picMkLst>
            <pc:docMk/>
            <pc:sldMk cId="711194825" sldId="265"/>
            <ac:picMk id="6" creationId="{1CACF526-6E1A-4354-A641-C98DB000048E}"/>
          </ac:picMkLst>
        </pc:picChg>
        <pc:picChg chg="del">
          <ac:chgData name="Александра  Шишкова" userId="eef2855d-6d2a-495a-868b-d7a8ff178bc4" providerId="ADAL" clId="{BF0B88D6-A1BB-4D76-B97C-440FCC83A620}" dt="2022-03-03T07:00:07.984" v="24" actId="478"/>
          <ac:picMkLst>
            <pc:docMk/>
            <pc:sldMk cId="711194825" sldId="265"/>
            <ac:picMk id="10" creationId="{90200507-B329-4C60-B6E6-E814425163F4}"/>
          </ac:picMkLst>
        </pc:picChg>
      </pc:sldChg>
      <pc:sldChg chg="modSp mod">
        <pc:chgData name="Александра  Шишкова" userId="eef2855d-6d2a-495a-868b-d7a8ff178bc4" providerId="ADAL" clId="{BF0B88D6-A1BB-4D76-B97C-440FCC83A620}" dt="2022-03-03T07:02:00.090" v="82" actId="2164"/>
        <pc:sldMkLst>
          <pc:docMk/>
          <pc:sldMk cId="2819116864" sldId="267"/>
        </pc:sldMkLst>
        <pc:spChg chg="mod">
          <ac:chgData name="Александра  Шишкова" userId="eef2855d-6d2a-495a-868b-d7a8ff178bc4" providerId="ADAL" clId="{BF0B88D6-A1BB-4D76-B97C-440FCC83A620}" dt="2022-03-03T07:00:40.432" v="50" actId="20577"/>
          <ac:spMkLst>
            <pc:docMk/>
            <pc:sldMk cId="2819116864" sldId="267"/>
            <ac:spMk id="10" creationId="{5E607505-D166-436D-960C-41BEBE600F0B}"/>
          </ac:spMkLst>
        </pc:spChg>
        <pc:graphicFrameChg chg="modGraphic">
          <ac:chgData name="Александра  Шишкова" userId="eef2855d-6d2a-495a-868b-d7a8ff178bc4" providerId="ADAL" clId="{BF0B88D6-A1BB-4D76-B97C-440FCC83A620}" dt="2022-03-03T07:02:00.090" v="82" actId="2164"/>
          <ac:graphicFrameMkLst>
            <pc:docMk/>
            <pc:sldMk cId="2819116864" sldId="267"/>
            <ac:graphicFrameMk id="12" creationId="{058C2E12-A1F2-4205-9AE3-B35A942305A2}"/>
          </ac:graphicFrameMkLst>
        </pc:graphicFrameChg>
      </pc:sldChg>
      <pc:sldChg chg="modSp mod">
        <pc:chgData name="Александра  Шишкова" userId="eef2855d-6d2a-495a-868b-d7a8ff178bc4" providerId="ADAL" clId="{BF0B88D6-A1BB-4D76-B97C-440FCC83A620}" dt="2022-03-03T14:33:09.640" v="84" actId="20577"/>
        <pc:sldMkLst>
          <pc:docMk/>
          <pc:sldMk cId="571093905" sldId="269"/>
        </pc:sldMkLst>
        <pc:graphicFrameChg chg="modGraphic">
          <ac:chgData name="Александра  Шишкова" userId="eef2855d-6d2a-495a-868b-d7a8ff178bc4" providerId="ADAL" clId="{BF0B88D6-A1BB-4D76-B97C-440FCC83A620}" dt="2022-03-03T14:33:09.640" v="84" actId="20577"/>
          <ac:graphicFrameMkLst>
            <pc:docMk/>
            <pc:sldMk cId="571093905" sldId="269"/>
            <ac:graphicFrameMk id="7" creationId="{A3DD1F1C-72B8-4CCB-8513-3C559DA2B440}"/>
          </ac:graphicFrameMkLst>
        </pc:graphicFrameChg>
      </pc:sldChg>
      <pc:sldChg chg="modSp mod">
        <pc:chgData name="Александра  Шишкова" userId="eef2855d-6d2a-495a-868b-d7a8ff178bc4" providerId="ADAL" clId="{BF0B88D6-A1BB-4D76-B97C-440FCC83A620}" dt="2022-03-03T07:01:30.472" v="78" actId="20577"/>
        <pc:sldMkLst>
          <pc:docMk/>
          <pc:sldMk cId="4192431420" sldId="272"/>
        </pc:sldMkLst>
        <pc:graphicFrameChg chg="modGraphic">
          <ac:chgData name="Александра  Шишкова" userId="eef2855d-6d2a-495a-868b-d7a8ff178bc4" providerId="ADAL" clId="{BF0B88D6-A1BB-4D76-B97C-440FCC83A620}" dt="2022-03-03T07:01:30.472" v="78" actId="20577"/>
          <ac:graphicFrameMkLst>
            <pc:docMk/>
            <pc:sldMk cId="4192431420" sldId="272"/>
            <ac:graphicFrameMk id="10" creationId="{2E562DBD-146D-4913-BD0E-9349F05C8324}"/>
          </ac:graphicFrameMkLst>
        </pc:graphicFrameChg>
      </pc:sldChg>
      <pc:sldChg chg="modSp mod">
        <pc:chgData name="Александра  Шишкова" userId="eef2855d-6d2a-495a-868b-d7a8ff178bc4" providerId="ADAL" clId="{BF0B88D6-A1BB-4D76-B97C-440FCC83A620}" dt="2022-03-03T07:01:38.514" v="80" actId="2164"/>
        <pc:sldMkLst>
          <pc:docMk/>
          <pc:sldMk cId="931460966" sldId="273"/>
        </pc:sldMkLst>
        <pc:spChg chg="mod">
          <ac:chgData name="Александра  Шишкова" userId="eef2855d-6d2a-495a-868b-d7a8ff178bc4" providerId="ADAL" clId="{BF0B88D6-A1BB-4D76-B97C-440FCC83A620}" dt="2022-03-03T07:01:14.676" v="75" actId="20577"/>
          <ac:spMkLst>
            <pc:docMk/>
            <pc:sldMk cId="931460966" sldId="273"/>
            <ac:spMk id="8" creationId="{01A0FD06-33DD-4C9D-817C-F2066D0882AD}"/>
          </ac:spMkLst>
        </pc:spChg>
        <pc:graphicFrameChg chg="modGraphic">
          <ac:chgData name="Александра  Шишкова" userId="eef2855d-6d2a-495a-868b-d7a8ff178bc4" providerId="ADAL" clId="{BF0B88D6-A1BB-4D76-B97C-440FCC83A620}" dt="2022-03-03T07:01:38.514" v="80" actId="2164"/>
          <ac:graphicFrameMkLst>
            <pc:docMk/>
            <pc:sldMk cId="931460966" sldId="273"/>
            <ac:graphicFrameMk id="10" creationId="{22233A32-7812-4368-AA97-B546FCF919AC}"/>
          </ac:graphicFrameMkLst>
        </pc:graphicFrameChg>
      </pc:sldChg>
    </pc:docChg>
  </pc:docChgLst>
  <pc:docChgLst>
    <pc:chgData name="Александра Шишкова" userId="eef2855d-6d2a-495a-868b-d7a8ff178bc4" providerId="ADAL" clId="{7B157775-09E3-48EC-9A0D-EA802D431A4F}"/>
    <pc:docChg chg="undo custSel addSld delSld modSld sldOrd">
      <pc:chgData name="Александра Шишкова" userId="eef2855d-6d2a-495a-868b-d7a8ff178bc4" providerId="ADAL" clId="{7B157775-09E3-48EC-9A0D-EA802D431A4F}" dt="2022-02-08T09:45:12.670" v="1609" actId="20577"/>
      <pc:docMkLst>
        <pc:docMk/>
      </pc:docMkLst>
      <pc:sldChg chg="modSp mod">
        <pc:chgData name="Александра Шишкова" userId="eef2855d-6d2a-495a-868b-d7a8ff178bc4" providerId="ADAL" clId="{7B157775-09E3-48EC-9A0D-EA802D431A4F}" dt="2022-02-08T07:08:16.006" v="121" actId="1076"/>
        <pc:sldMkLst>
          <pc:docMk/>
          <pc:sldMk cId="1351651579" sldId="256"/>
        </pc:sldMkLst>
        <pc:spChg chg="mod">
          <ac:chgData name="Александра Шишкова" userId="eef2855d-6d2a-495a-868b-d7a8ff178bc4" providerId="ADAL" clId="{7B157775-09E3-48EC-9A0D-EA802D431A4F}" dt="2022-02-08T07:07:32.936" v="102" actId="1076"/>
          <ac:spMkLst>
            <pc:docMk/>
            <pc:sldMk cId="1351651579" sldId="256"/>
            <ac:spMk id="6" creationId="{A7BD990B-C49F-418A-8A51-AFA10CA628E2}"/>
          </ac:spMkLst>
        </pc:spChg>
        <pc:spChg chg="mod">
          <ac:chgData name="Александра Шишкова" userId="eef2855d-6d2a-495a-868b-d7a8ff178bc4" providerId="ADAL" clId="{7B157775-09E3-48EC-9A0D-EA802D431A4F}" dt="2022-02-08T07:08:16.006" v="121" actId="1076"/>
          <ac:spMkLst>
            <pc:docMk/>
            <pc:sldMk cId="1351651579" sldId="256"/>
            <ac:spMk id="8" creationId="{D34D88D7-CD38-4DA9-B1BD-44543BCD63FB}"/>
          </ac:spMkLst>
        </pc:spChg>
        <pc:picChg chg="mod">
          <ac:chgData name="Александра Шишкова" userId="eef2855d-6d2a-495a-868b-d7a8ff178bc4" providerId="ADAL" clId="{7B157775-09E3-48EC-9A0D-EA802D431A4F}" dt="2022-02-08T07:08:09.218" v="120" actId="1076"/>
          <ac:picMkLst>
            <pc:docMk/>
            <pc:sldMk cId="1351651579" sldId="256"/>
            <ac:picMk id="4" creationId="{BAF6CDDF-3478-4257-8525-D23E8860EC30}"/>
          </ac:picMkLst>
        </pc:picChg>
      </pc:sldChg>
      <pc:sldChg chg="addSp delSp modSp mod">
        <pc:chgData name="Александра Шишкова" userId="eef2855d-6d2a-495a-868b-d7a8ff178bc4" providerId="ADAL" clId="{7B157775-09E3-48EC-9A0D-EA802D431A4F}" dt="2022-02-08T07:39:32.120" v="245" actId="14100"/>
        <pc:sldMkLst>
          <pc:docMk/>
          <pc:sldMk cId="2221862638" sldId="257"/>
        </pc:sldMkLst>
        <pc:spChg chg="mod">
          <ac:chgData name="Александра Шишкова" userId="eef2855d-6d2a-495a-868b-d7a8ff178bc4" providerId="ADAL" clId="{7B157775-09E3-48EC-9A0D-EA802D431A4F}" dt="2022-02-08T07:37:19.217" v="210" actId="20577"/>
          <ac:spMkLst>
            <pc:docMk/>
            <pc:sldMk cId="2221862638" sldId="257"/>
            <ac:spMk id="8" creationId="{01A0FD06-33DD-4C9D-817C-F2066D0882AD}"/>
          </ac:spMkLst>
        </pc:spChg>
        <pc:picChg chg="add mod">
          <ac:chgData name="Александра Шишкова" userId="eef2855d-6d2a-495a-868b-d7a8ff178bc4" providerId="ADAL" clId="{7B157775-09E3-48EC-9A0D-EA802D431A4F}" dt="2022-02-08T07:39:32.120" v="245" actId="14100"/>
          <ac:picMkLst>
            <pc:docMk/>
            <pc:sldMk cId="2221862638" sldId="257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7:39:30.184" v="244" actId="14100"/>
          <ac:picMkLst>
            <pc:docMk/>
            <pc:sldMk cId="2221862638" sldId="257"/>
            <ac:picMk id="6" creationId="{C300FFBF-FF22-463F-8444-A06B7A0D8137}"/>
          </ac:picMkLst>
        </pc:picChg>
        <pc:picChg chg="del">
          <ac:chgData name="Александра Шишкова" userId="eef2855d-6d2a-495a-868b-d7a8ff178bc4" providerId="ADAL" clId="{7B157775-09E3-48EC-9A0D-EA802D431A4F}" dt="2022-02-08T07:37:24.171" v="211" actId="478"/>
          <ac:picMkLst>
            <pc:docMk/>
            <pc:sldMk cId="2221862638" sldId="257"/>
            <ac:picMk id="9" creationId="{DBFE3A28-E520-4678-B342-CABA2490214E}"/>
          </ac:picMkLst>
        </pc:picChg>
        <pc:picChg chg="add mod">
          <ac:chgData name="Александра Шишкова" userId="eef2855d-6d2a-495a-868b-d7a8ff178bc4" providerId="ADAL" clId="{7B157775-09E3-48EC-9A0D-EA802D431A4F}" dt="2022-02-08T07:39:26.400" v="243" actId="14100"/>
          <ac:picMkLst>
            <pc:docMk/>
            <pc:sldMk cId="2221862638" sldId="257"/>
            <ac:picMk id="10" creationId="{1309EEAF-22D9-49B3-8BE0-A3DEDB2E7189}"/>
          </ac:picMkLst>
        </pc:picChg>
      </pc:sldChg>
      <pc:sldChg chg="addSp delSp modSp mod">
        <pc:chgData name="Александра Шишкова" userId="eef2855d-6d2a-495a-868b-d7a8ff178bc4" providerId="ADAL" clId="{7B157775-09E3-48EC-9A0D-EA802D431A4F}" dt="2022-02-08T08:55:36.820" v="1215"/>
        <pc:sldMkLst>
          <pc:docMk/>
          <pc:sldMk cId="1903329932" sldId="258"/>
        </pc:sldMkLst>
        <pc:spChg chg="add mod">
          <ac:chgData name="Александра Шишкова" userId="eef2855d-6d2a-495a-868b-d7a8ff178bc4" providerId="ADAL" clId="{7B157775-09E3-48EC-9A0D-EA802D431A4F}" dt="2022-02-08T08:39:03.865" v="916" actId="12"/>
          <ac:spMkLst>
            <pc:docMk/>
            <pc:sldMk cId="1903329932" sldId="258"/>
            <ac:spMk id="6" creationId="{1A6B2C54-152A-4CC1-8737-DB9E69A26431}"/>
          </ac:spMkLst>
        </pc:spChg>
        <pc:spChg chg="mod">
          <ac:chgData name="Александра Шишкова" userId="eef2855d-6d2a-495a-868b-d7a8ff178bc4" providerId="ADAL" clId="{7B157775-09E3-48EC-9A0D-EA802D431A4F}" dt="2022-02-08T08:38:13.646" v="907" actId="20577"/>
          <ac:spMkLst>
            <pc:docMk/>
            <pc:sldMk cId="1903329932" sldId="258"/>
            <ac:spMk id="7" creationId="{3942828B-4375-46DF-9BAE-C9E65A60A1E1}"/>
          </ac:spMkLst>
        </pc:spChg>
        <pc:graphicFrameChg chg="add del mod">
          <ac:chgData name="Александра Шишкова" userId="eef2855d-6d2a-495a-868b-d7a8ff178bc4" providerId="ADAL" clId="{7B157775-09E3-48EC-9A0D-EA802D431A4F}" dt="2022-02-08T08:52:41.002" v="1110" actId="478"/>
          <ac:graphicFrameMkLst>
            <pc:docMk/>
            <pc:sldMk cId="1903329932" sldId="258"/>
            <ac:graphicFrameMk id="8" creationId="{90FAB38C-6C8A-44F1-A48A-6AAA781B9B8A}"/>
          </ac:graphicFrameMkLst>
        </pc:graphicFrameChg>
        <pc:graphicFrameChg chg="mod modGraphic">
          <ac:chgData name="Александра Шишкова" userId="eef2855d-6d2a-495a-868b-d7a8ff178bc4" providerId="ADAL" clId="{7B157775-09E3-48EC-9A0D-EA802D431A4F}" dt="2022-02-08T08:55:36.820" v="1215"/>
          <ac:graphicFrameMkLst>
            <pc:docMk/>
            <pc:sldMk cId="1903329932" sldId="258"/>
            <ac:graphicFrameMk id="10" creationId="{0A423937-D6B5-4773-BFBE-4ECBE0BECC8B}"/>
          </ac:graphicFrameMkLst>
        </pc:graphicFrameChg>
      </pc:sldChg>
      <pc:sldChg chg="modSp mod">
        <pc:chgData name="Александра Шишкова" userId="eef2855d-6d2a-495a-868b-d7a8ff178bc4" providerId="ADAL" clId="{7B157775-09E3-48EC-9A0D-EA802D431A4F}" dt="2022-02-08T09:45:12.670" v="1609" actId="20577"/>
        <pc:sldMkLst>
          <pc:docMk/>
          <pc:sldMk cId="3698817589" sldId="259"/>
        </pc:sldMkLst>
        <pc:spChg chg="mod">
          <ac:chgData name="Александра Шишкова" userId="eef2855d-6d2a-495a-868b-d7a8ff178bc4" providerId="ADAL" clId="{7B157775-09E3-48EC-9A0D-EA802D431A4F}" dt="2022-02-08T09:45:12.670" v="1609" actId="20577"/>
          <ac:spMkLst>
            <pc:docMk/>
            <pc:sldMk cId="3698817589" sldId="259"/>
            <ac:spMk id="10" creationId="{A844060E-8268-422E-9A22-0A750B014368}"/>
          </ac:spMkLst>
        </pc:spChg>
      </pc:sldChg>
      <pc:sldChg chg="addSp delSp modSp add mod">
        <pc:chgData name="Александра Шишкова" userId="eef2855d-6d2a-495a-868b-d7a8ff178bc4" providerId="ADAL" clId="{7B157775-09E3-48EC-9A0D-EA802D431A4F}" dt="2022-02-08T07:18:09.423" v="166" actId="123"/>
        <pc:sldMkLst>
          <pc:docMk/>
          <pc:sldMk cId="3432102786" sldId="260"/>
        </pc:sldMkLst>
        <pc:spChg chg="del">
          <ac:chgData name="Александра Шишкова" userId="eef2855d-6d2a-495a-868b-d7a8ff178bc4" providerId="ADAL" clId="{7B157775-09E3-48EC-9A0D-EA802D431A4F}" dt="2022-02-08T07:18:00.112" v="163" actId="478"/>
          <ac:spMkLst>
            <pc:docMk/>
            <pc:sldMk cId="3432102786" sldId="260"/>
            <ac:spMk id="8" creationId="{01A0FD06-33DD-4C9D-817C-F2066D0882AD}"/>
          </ac:spMkLst>
        </pc:spChg>
        <pc:graphicFrameChg chg="add mod">
          <ac:chgData name="Александра Шишкова" userId="eef2855d-6d2a-495a-868b-d7a8ff178bc4" providerId="ADAL" clId="{7B157775-09E3-48EC-9A0D-EA802D431A4F}" dt="2022-02-08T07:18:09.423" v="166" actId="123"/>
          <ac:graphicFrameMkLst>
            <pc:docMk/>
            <pc:sldMk cId="3432102786" sldId="260"/>
            <ac:graphicFrameMk id="6" creationId="{3DF2942A-2498-4CAB-9469-06E1D141177D}"/>
          </ac:graphicFrameMkLst>
        </pc:graphicFrameChg>
        <pc:picChg chg="del">
          <ac:chgData name="Александра Шишкова" userId="eef2855d-6d2a-495a-868b-d7a8ff178bc4" providerId="ADAL" clId="{7B157775-09E3-48EC-9A0D-EA802D431A4F}" dt="2022-02-08T07:08:44.605" v="123" actId="478"/>
          <ac:picMkLst>
            <pc:docMk/>
            <pc:sldMk cId="3432102786" sldId="260"/>
            <ac:picMk id="9" creationId="{DBFE3A28-E520-4678-B342-CABA2490214E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7:56:30.642" v="370" actId="1076"/>
        <pc:sldMkLst>
          <pc:docMk/>
          <pc:sldMk cId="3911551407" sldId="261"/>
        </pc:sldMkLst>
        <pc:spChg chg="mod">
          <ac:chgData name="Александра Шишкова" userId="eef2855d-6d2a-495a-868b-d7a8ff178bc4" providerId="ADAL" clId="{7B157775-09E3-48EC-9A0D-EA802D431A4F}" dt="2022-02-08T07:56:30.642" v="370" actId="1076"/>
          <ac:spMkLst>
            <pc:docMk/>
            <pc:sldMk cId="3911551407" sldId="261"/>
            <ac:spMk id="8" creationId="{01A0FD06-33DD-4C9D-817C-F2066D0882AD}"/>
          </ac:spMkLst>
        </pc:spChg>
        <pc:spChg chg="add mod">
          <ac:chgData name="Александра Шишкова" userId="eef2855d-6d2a-495a-868b-d7a8ff178bc4" providerId="ADAL" clId="{7B157775-09E3-48EC-9A0D-EA802D431A4F}" dt="2022-02-08T07:55:39.303" v="360" actId="20577"/>
          <ac:spMkLst>
            <pc:docMk/>
            <pc:sldMk cId="3911551407" sldId="261"/>
            <ac:spMk id="16" creationId="{129C2F43-DEA8-42BE-855A-C0FBBB176EC9}"/>
          </ac:spMkLst>
        </pc:spChg>
        <pc:spChg chg="add mod">
          <ac:chgData name="Александра Шишкова" userId="eef2855d-6d2a-495a-868b-d7a8ff178bc4" providerId="ADAL" clId="{7B157775-09E3-48EC-9A0D-EA802D431A4F}" dt="2022-02-08T07:55:54.585" v="368" actId="1076"/>
          <ac:spMkLst>
            <pc:docMk/>
            <pc:sldMk cId="3911551407" sldId="261"/>
            <ac:spMk id="17" creationId="{64F9B317-CB0D-4678-BD1F-F797664BFBE8}"/>
          </ac:spMkLst>
        </pc:spChg>
        <pc:picChg chg="del">
          <ac:chgData name="Александра Шишкова" userId="eef2855d-6d2a-495a-868b-d7a8ff178bc4" providerId="ADAL" clId="{7B157775-09E3-48EC-9A0D-EA802D431A4F}" dt="2022-02-08T07:40:06.190" v="247" actId="478"/>
          <ac:picMkLst>
            <pc:docMk/>
            <pc:sldMk cId="3911551407" sldId="261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51.848" v="345" actId="1076"/>
          <ac:picMkLst>
            <pc:docMk/>
            <pc:sldMk cId="3911551407" sldId="261"/>
            <ac:picMk id="5" creationId="{3B792F07-7165-42AF-870E-DF8B1DC2528E}"/>
          </ac:picMkLst>
        </pc:picChg>
        <pc:picChg chg="del">
          <ac:chgData name="Александра Шишкова" userId="eef2855d-6d2a-495a-868b-d7a8ff178bc4" providerId="ADAL" clId="{7B157775-09E3-48EC-9A0D-EA802D431A4F}" dt="2022-02-08T07:40:06.708" v="248" actId="478"/>
          <ac:picMkLst>
            <pc:docMk/>
            <pc:sldMk cId="3911551407" sldId="261"/>
            <ac:picMk id="6" creationId="{C300FFBF-FF22-463F-8444-A06B7A0D8137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46.566" v="343" actId="14100"/>
          <ac:picMkLst>
            <pc:docMk/>
            <pc:sldMk cId="3911551407" sldId="261"/>
            <ac:picMk id="9" creationId="{98289219-E6E7-4823-9D85-85FFCBB6151E}"/>
          </ac:picMkLst>
        </pc:picChg>
        <pc:picChg chg="del">
          <ac:chgData name="Александра Шишкова" userId="eef2855d-6d2a-495a-868b-d7a8ff178bc4" providerId="ADAL" clId="{7B157775-09E3-48EC-9A0D-EA802D431A4F}" dt="2022-02-08T07:40:07.211" v="249" actId="478"/>
          <ac:picMkLst>
            <pc:docMk/>
            <pc:sldMk cId="3911551407" sldId="261"/>
            <ac:picMk id="10" creationId="{1309EEAF-22D9-49B3-8BE0-A3DEDB2E7189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53.452" v="346" actId="1076"/>
          <ac:picMkLst>
            <pc:docMk/>
            <pc:sldMk cId="3911551407" sldId="261"/>
            <ac:picMk id="13" creationId="{DAA1195C-F919-4A1C-B3D6-0220807E322D}"/>
          </ac:picMkLst>
        </pc:picChg>
        <pc:picChg chg="add mod">
          <ac:chgData name="Александра Шишкова" userId="eef2855d-6d2a-495a-868b-d7a8ff178bc4" providerId="ADAL" clId="{7B157775-09E3-48EC-9A0D-EA802D431A4F}" dt="2022-02-08T07:54:09.843" v="331" actId="1076"/>
          <ac:picMkLst>
            <pc:docMk/>
            <pc:sldMk cId="3911551407" sldId="261"/>
            <ac:picMk id="15" creationId="{621297D3-B844-44CC-A364-62A9E324C60D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00:51.102" v="514" actId="1076"/>
        <pc:sldMkLst>
          <pc:docMk/>
          <pc:sldMk cId="499231565" sldId="262"/>
        </pc:sldMkLst>
        <pc:spChg chg="mod">
          <ac:chgData name="Александра Шишкова" userId="eef2855d-6d2a-495a-868b-d7a8ff178bc4" providerId="ADAL" clId="{7B157775-09E3-48EC-9A0D-EA802D431A4F}" dt="2022-02-08T07:57:59.302" v="440" actId="20577"/>
          <ac:spMkLst>
            <pc:docMk/>
            <pc:sldMk cId="499231565" sldId="262"/>
            <ac:spMk id="8" creationId="{01A0FD06-33DD-4C9D-817C-F2066D0882AD}"/>
          </ac:spMkLst>
        </pc:spChg>
        <pc:picChg chg="del">
          <ac:chgData name="Александра Шишкова" userId="eef2855d-6d2a-495a-868b-d7a8ff178bc4" providerId="ADAL" clId="{7B157775-09E3-48EC-9A0D-EA802D431A4F}" dt="2022-02-08T07:56:40.758" v="372" actId="478"/>
          <ac:picMkLst>
            <pc:docMk/>
            <pc:sldMk cId="499231565" sldId="262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24.344" v="503" actId="1076"/>
          <ac:picMkLst>
            <pc:docMk/>
            <pc:sldMk cId="499231565" sldId="262"/>
            <ac:picMk id="5" creationId="{F996D0A0-D75A-4659-9E7D-D862E44C7622}"/>
          </ac:picMkLst>
        </pc:picChg>
        <pc:picChg chg="del">
          <ac:chgData name="Александра Шишкова" userId="eef2855d-6d2a-495a-868b-d7a8ff178bc4" providerId="ADAL" clId="{7B157775-09E3-48EC-9A0D-EA802D431A4F}" dt="2022-02-08T07:56:41.259" v="373" actId="478"/>
          <ac:picMkLst>
            <pc:docMk/>
            <pc:sldMk cId="499231565" sldId="262"/>
            <ac:picMk id="6" creationId="{C300FFBF-FF22-463F-8444-A06B7A0D8137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8:11.711" v="444" actId="478"/>
          <ac:picMkLst>
            <pc:docMk/>
            <pc:sldMk cId="499231565" sldId="262"/>
            <ac:picMk id="9" creationId="{18894462-FCCF-43A6-BF31-AA096A245776}"/>
          </ac:picMkLst>
        </pc:picChg>
        <pc:picChg chg="del">
          <ac:chgData name="Александра Шишкова" userId="eef2855d-6d2a-495a-868b-d7a8ff178bc4" providerId="ADAL" clId="{7B157775-09E3-48EC-9A0D-EA802D431A4F}" dt="2022-02-08T07:56:41.654" v="374" actId="478"/>
          <ac:picMkLst>
            <pc:docMk/>
            <pc:sldMk cId="499231565" sldId="262"/>
            <ac:picMk id="10" creationId="{1309EEAF-22D9-49B3-8BE0-A3DEDB2E7189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8:20.915" v="448" actId="478"/>
          <ac:picMkLst>
            <pc:docMk/>
            <pc:sldMk cId="499231565" sldId="262"/>
            <ac:picMk id="13" creationId="{5A6C3E82-6258-44BB-9852-456570F04733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27.073" v="506" actId="1076"/>
          <ac:picMkLst>
            <pc:docMk/>
            <pc:sldMk cId="499231565" sldId="262"/>
            <ac:picMk id="15" creationId="{6848069B-95B4-4CE5-BB00-E6265BAEB398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51.102" v="514" actId="1076"/>
          <ac:picMkLst>
            <pc:docMk/>
            <pc:sldMk cId="499231565" sldId="262"/>
            <ac:picMk id="17" creationId="{68A4661A-B80B-4444-A215-EC55B4760756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9:45.395" v="486" actId="478"/>
          <ac:picMkLst>
            <pc:docMk/>
            <pc:sldMk cId="499231565" sldId="262"/>
            <ac:picMk id="19" creationId="{83204748-E174-4CA3-B623-5B3F27716E76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7:59:51.853" v="488" actId="478"/>
          <ac:picMkLst>
            <pc:docMk/>
            <pc:sldMk cId="499231565" sldId="262"/>
            <ac:picMk id="21" creationId="{0F571365-C5F7-44EB-B5A3-2A84C516FFA9}"/>
          </ac:picMkLst>
        </pc:picChg>
        <pc:picChg chg="add mod">
          <ac:chgData name="Александра Шишкова" userId="eef2855d-6d2a-495a-868b-d7a8ff178bc4" providerId="ADAL" clId="{7B157775-09E3-48EC-9A0D-EA802D431A4F}" dt="2022-02-08T08:00:49.034" v="513" actId="1076"/>
          <ac:picMkLst>
            <pc:docMk/>
            <pc:sldMk cId="499231565" sldId="262"/>
            <ac:picMk id="23" creationId="{FB550802-D1AE-474B-921A-43C7B68C8DB3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05:20.524" v="606" actId="20577"/>
        <pc:sldMkLst>
          <pc:docMk/>
          <pc:sldMk cId="2269082374" sldId="263"/>
        </pc:sldMkLst>
        <pc:spChg chg="mod">
          <ac:chgData name="Александра Шишкова" userId="eef2855d-6d2a-495a-868b-d7a8ff178bc4" providerId="ADAL" clId="{7B157775-09E3-48EC-9A0D-EA802D431A4F}" dt="2022-02-08T08:05:20.524" v="606" actId="20577"/>
          <ac:spMkLst>
            <pc:docMk/>
            <pc:sldMk cId="2269082374" sldId="263"/>
            <ac:spMk id="8" creationId="{01A0FD06-33DD-4C9D-817C-F2066D0882AD}"/>
          </ac:spMkLst>
        </pc:spChg>
        <pc:picChg chg="del">
          <ac:chgData name="Александра Шишкова" userId="eef2855d-6d2a-495a-868b-d7a8ff178bc4" providerId="ADAL" clId="{7B157775-09E3-48EC-9A0D-EA802D431A4F}" dt="2022-02-08T08:02:07.523" v="516" actId="478"/>
          <ac:picMkLst>
            <pc:docMk/>
            <pc:sldMk cId="2269082374" sldId="263"/>
            <ac:picMk id="3" creationId="{54C3EDAB-E26D-4183-B05F-57CE63D9D8E0}"/>
          </ac:picMkLst>
        </pc:picChg>
        <pc:picChg chg="add mod">
          <ac:chgData name="Александра Шишкова" userId="eef2855d-6d2a-495a-868b-d7a8ff178bc4" providerId="ADAL" clId="{7B157775-09E3-48EC-9A0D-EA802D431A4F}" dt="2022-02-08T08:05:12.559" v="600" actId="1076"/>
          <ac:picMkLst>
            <pc:docMk/>
            <pc:sldMk cId="2269082374" sldId="263"/>
            <ac:picMk id="5" creationId="{6382ABB2-422C-4D06-BE2D-716BA0D21476}"/>
          </ac:picMkLst>
        </pc:picChg>
        <pc:picChg chg="del">
          <ac:chgData name="Александра Шишкова" userId="eef2855d-6d2a-495a-868b-d7a8ff178bc4" providerId="ADAL" clId="{7B157775-09E3-48EC-9A0D-EA802D431A4F}" dt="2022-02-08T08:02:07.523" v="516" actId="478"/>
          <ac:picMkLst>
            <pc:docMk/>
            <pc:sldMk cId="2269082374" sldId="263"/>
            <ac:picMk id="6" creationId="{C300FFBF-FF22-463F-8444-A06B7A0D8137}"/>
          </ac:picMkLst>
        </pc:picChg>
        <pc:picChg chg="add mod">
          <ac:chgData name="Александра Шишкова" userId="eef2855d-6d2a-495a-868b-d7a8ff178bc4" providerId="ADAL" clId="{7B157775-09E3-48EC-9A0D-EA802D431A4F}" dt="2022-02-08T08:05:05.403" v="598" actId="1076"/>
          <ac:picMkLst>
            <pc:docMk/>
            <pc:sldMk cId="2269082374" sldId="263"/>
            <ac:picMk id="9" creationId="{2587CFE5-175E-4DB8-A0A4-8583AE8B1EA7}"/>
          </ac:picMkLst>
        </pc:picChg>
        <pc:picChg chg="del">
          <ac:chgData name="Александра Шишкова" userId="eef2855d-6d2a-495a-868b-d7a8ff178bc4" providerId="ADAL" clId="{7B157775-09E3-48EC-9A0D-EA802D431A4F}" dt="2022-02-08T08:02:07.523" v="516" actId="478"/>
          <ac:picMkLst>
            <pc:docMk/>
            <pc:sldMk cId="2269082374" sldId="263"/>
            <ac:picMk id="10" creationId="{1309EEAF-22D9-49B3-8BE0-A3DEDB2E7189}"/>
          </ac:picMkLst>
        </pc:picChg>
        <pc:picChg chg="add mod">
          <ac:chgData name="Александра Шишкова" userId="eef2855d-6d2a-495a-868b-d7a8ff178bc4" providerId="ADAL" clId="{7B157775-09E3-48EC-9A0D-EA802D431A4F}" dt="2022-02-08T08:05:07.527" v="599" actId="1076"/>
          <ac:picMkLst>
            <pc:docMk/>
            <pc:sldMk cId="2269082374" sldId="263"/>
            <ac:picMk id="13" creationId="{6CB73D60-DCF5-4D29-9FE8-D23296BF25F2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12:12.370" v="747" actId="1076"/>
        <pc:sldMkLst>
          <pc:docMk/>
          <pc:sldMk cId="1765217750" sldId="264"/>
        </pc:sldMkLst>
        <pc:spChg chg="mod">
          <ac:chgData name="Александра Шишкова" userId="eef2855d-6d2a-495a-868b-d7a8ff178bc4" providerId="ADAL" clId="{7B157775-09E3-48EC-9A0D-EA802D431A4F}" dt="2022-02-08T08:12:12.370" v="747" actId="1076"/>
          <ac:spMkLst>
            <pc:docMk/>
            <pc:sldMk cId="1765217750" sldId="264"/>
            <ac:spMk id="8" creationId="{01A0FD06-33DD-4C9D-817C-F2066D0882AD}"/>
          </ac:spMkLst>
        </pc:spChg>
        <pc:picChg chg="add del mod">
          <ac:chgData name="Александра Шишкова" userId="eef2855d-6d2a-495a-868b-d7a8ff178bc4" providerId="ADAL" clId="{7B157775-09E3-48EC-9A0D-EA802D431A4F}" dt="2022-02-08T08:09:15.822" v="696" actId="478"/>
          <ac:picMkLst>
            <pc:docMk/>
            <pc:sldMk cId="1765217750" sldId="264"/>
            <ac:picMk id="3" creationId="{4B34326A-7FE5-4E44-85DC-FA6A74BAE060}"/>
          </ac:picMkLst>
        </pc:picChg>
        <pc:picChg chg="del">
          <ac:chgData name="Александра Шишкова" userId="eef2855d-6d2a-495a-868b-d7a8ff178bc4" providerId="ADAL" clId="{7B157775-09E3-48EC-9A0D-EA802D431A4F}" dt="2022-02-08T08:07:07.064" v="608" actId="478"/>
          <ac:picMkLst>
            <pc:docMk/>
            <pc:sldMk cId="1765217750" sldId="264"/>
            <ac:picMk id="5" creationId="{6382ABB2-422C-4D06-BE2D-716BA0D21476}"/>
          </ac:picMkLst>
        </pc:picChg>
        <pc:picChg chg="add mod">
          <ac:chgData name="Александра Шишкова" userId="eef2855d-6d2a-495a-868b-d7a8ff178bc4" providerId="ADAL" clId="{7B157775-09E3-48EC-9A0D-EA802D431A4F}" dt="2022-02-08T08:11:21.986" v="729" actId="14100"/>
          <ac:picMkLst>
            <pc:docMk/>
            <pc:sldMk cId="1765217750" sldId="264"/>
            <ac:picMk id="7" creationId="{F5B5334C-24C4-4F4C-A485-30DB932D87CE}"/>
          </ac:picMkLst>
        </pc:picChg>
        <pc:picChg chg="del">
          <ac:chgData name="Александра Шишкова" userId="eef2855d-6d2a-495a-868b-d7a8ff178bc4" providerId="ADAL" clId="{7B157775-09E3-48EC-9A0D-EA802D431A4F}" dt="2022-02-08T08:07:08.164" v="610" actId="478"/>
          <ac:picMkLst>
            <pc:docMk/>
            <pc:sldMk cId="1765217750" sldId="264"/>
            <ac:picMk id="9" creationId="{2587CFE5-175E-4DB8-A0A4-8583AE8B1EA7}"/>
          </ac:picMkLst>
        </pc:picChg>
        <pc:picChg chg="add mod">
          <ac:chgData name="Александра Шишкова" userId="eef2855d-6d2a-495a-868b-d7a8ff178bc4" providerId="ADAL" clId="{7B157775-09E3-48EC-9A0D-EA802D431A4F}" dt="2022-02-08T08:11:59.250" v="744" actId="1076"/>
          <ac:picMkLst>
            <pc:docMk/>
            <pc:sldMk cId="1765217750" sldId="264"/>
            <ac:picMk id="12" creationId="{63DFFF84-32C1-4456-BBF9-650F7BB1BDF3}"/>
          </ac:picMkLst>
        </pc:picChg>
        <pc:picChg chg="del">
          <ac:chgData name="Александра Шишкова" userId="eef2855d-6d2a-495a-868b-d7a8ff178bc4" providerId="ADAL" clId="{7B157775-09E3-48EC-9A0D-EA802D431A4F}" dt="2022-02-08T08:07:07.708" v="609" actId="478"/>
          <ac:picMkLst>
            <pc:docMk/>
            <pc:sldMk cId="1765217750" sldId="264"/>
            <ac:picMk id="13" creationId="{6CB73D60-DCF5-4D29-9FE8-D23296BF25F2}"/>
          </ac:picMkLst>
        </pc:picChg>
        <pc:picChg chg="add mod">
          <ac:chgData name="Александра Шишкова" userId="eef2855d-6d2a-495a-868b-d7a8ff178bc4" providerId="ADAL" clId="{7B157775-09E3-48EC-9A0D-EA802D431A4F}" dt="2022-02-08T08:12:05.954" v="746" actId="14100"/>
          <ac:picMkLst>
            <pc:docMk/>
            <pc:sldMk cId="1765217750" sldId="264"/>
            <ac:picMk id="15" creationId="{CA3FCFED-BE94-4BC0-B8C7-75ED9D74F40E}"/>
          </ac:picMkLst>
        </pc:picChg>
        <pc:picChg chg="add del mod">
          <ac:chgData name="Александра Шишкова" userId="eef2855d-6d2a-495a-868b-d7a8ff178bc4" providerId="ADAL" clId="{7B157775-09E3-48EC-9A0D-EA802D431A4F}" dt="2022-02-08T08:10:41.967" v="717" actId="478"/>
          <ac:picMkLst>
            <pc:docMk/>
            <pc:sldMk cId="1765217750" sldId="264"/>
            <ac:picMk id="17" creationId="{DF3DF64E-3DE2-4EAE-88A1-5463DE61E389}"/>
          </ac:picMkLst>
        </pc:picChg>
        <pc:picChg chg="add mod">
          <ac:chgData name="Александра Шишкова" userId="eef2855d-6d2a-495a-868b-d7a8ff178bc4" providerId="ADAL" clId="{7B157775-09E3-48EC-9A0D-EA802D431A4F}" dt="2022-02-08T08:12:03.536" v="745" actId="14100"/>
          <ac:picMkLst>
            <pc:docMk/>
            <pc:sldMk cId="1765217750" sldId="264"/>
            <ac:picMk id="19" creationId="{B0E5E127-0707-41A4-93D9-C3097DFD7E84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21:09.810" v="895" actId="20577"/>
        <pc:sldMkLst>
          <pc:docMk/>
          <pc:sldMk cId="711194825" sldId="265"/>
        </pc:sldMkLst>
        <pc:spChg chg="mod">
          <ac:chgData name="Александра Шишкова" userId="eef2855d-6d2a-495a-868b-d7a8ff178bc4" providerId="ADAL" clId="{7B157775-09E3-48EC-9A0D-EA802D431A4F}" dt="2022-02-08T08:21:09.810" v="895" actId="20577"/>
          <ac:spMkLst>
            <pc:docMk/>
            <pc:sldMk cId="711194825" sldId="265"/>
            <ac:spMk id="8" creationId="{01A0FD06-33DD-4C9D-817C-F2066D0882AD}"/>
          </ac:spMkLst>
        </pc:spChg>
        <pc:picChg chg="add mod">
          <ac:chgData name="Александра Шишкова" userId="eef2855d-6d2a-495a-868b-d7a8ff178bc4" providerId="ADAL" clId="{7B157775-09E3-48EC-9A0D-EA802D431A4F}" dt="2022-02-08T08:15:54.744" v="891" actId="14100"/>
          <ac:picMkLst>
            <pc:docMk/>
            <pc:sldMk cId="711194825" sldId="265"/>
            <ac:picMk id="3" creationId="{A14087E7-13E0-4EAA-94A6-9267DF3B57EC}"/>
          </ac:picMkLst>
        </pc:picChg>
        <pc:picChg chg="add mod">
          <ac:chgData name="Александра Шишкова" userId="eef2855d-6d2a-495a-868b-d7a8ff178bc4" providerId="ADAL" clId="{7B157775-09E3-48EC-9A0D-EA802D431A4F}" dt="2022-02-08T08:15:57.326" v="892" actId="14100"/>
          <ac:picMkLst>
            <pc:docMk/>
            <pc:sldMk cId="711194825" sldId="265"/>
            <ac:picMk id="6" creationId="{1CACF526-6E1A-4354-A641-C98DB000048E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7" creationId="{F5B5334C-24C4-4F4C-A485-30DB932D87CE}"/>
          </ac:picMkLst>
        </pc:picChg>
        <pc:picChg chg="add mod">
          <ac:chgData name="Александра Шишкова" userId="eef2855d-6d2a-495a-868b-d7a8ff178bc4" providerId="ADAL" clId="{7B157775-09E3-48EC-9A0D-EA802D431A4F}" dt="2022-02-08T08:15:59.541" v="893" actId="14100"/>
          <ac:picMkLst>
            <pc:docMk/>
            <pc:sldMk cId="711194825" sldId="265"/>
            <ac:picMk id="10" creationId="{90200507-B329-4C60-B6E6-E814425163F4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12" creationId="{63DFFF84-32C1-4456-BBF9-650F7BB1BDF3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15" creationId="{CA3FCFED-BE94-4BC0-B8C7-75ED9D74F40E}"/>
          </ac:picMkLst>
        </pc:picChg>
        <pc:picChg chg="del">
          <ac:chgData name="Александра Шишкова" userId="eef2855d-6d2a-495a-868b-d7a8ff178bc4" providerId="ADAL" clId="{7B157775-09E3-48EC-9A0D-EA802D431A4F}" dt="2022-02-08T08:13:54.692" v="855" actId="478"/>
          <ac:picMkLst>
            <pc:docMk/>
            <pc:sldMk cId="711194825" sldId="265"/>
            <ac:picMk id="19" creationId="{B0E5E127-0707-41A4-93D9-C3097DFD7E84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8:47:32.994" v="1059" actId="20577"/>
        <pc:sldMkLst>
          <pc:docMk/>
          <pc:sldMk cId="2189877253" sldId="266"/>
        </pc:sldMkLst>
        <pc:spChg chg="mod">
          <ac:chgData name="Александра Шишкова" userId="eef2855d-6d2a-495a-868b-d7a8ff178bc4" providerId="ADAL" clId="{7B157775-09E3-48EC-9A0D-EA802D431A4F}" dt="2022-02-08T08:45:42.861" v="1037" actId="20577"/>
          <ac:spMkLst>
            <pc:docMk/>
            <pc:sldMk cId="2189877253" sldId="266"/>
            <ac:spMk id="8" creationId="{01A0FD06-33DD-4C9D-817C-F2066D0882AD}"/>
          </ac:spMkLst>
        </pc:spChg>
        <pc:graphicFrameChg chg="add mod">
          <ac:chgData name="Александра Шишкова" userId="eef2855d-6d2a-495a-868b-d7a8ff178bc4" providerId="ADAL" clId="{7B157775-09E3-48EC-9A0D-EA802D431A4F}" dt="2022-02-08T08:47:32.994" v="1059" actId="20577"/>
          <ac:graphicFrameMkLst>
            <pc:docMk/>
            <pc:sldMk cId="2189877253" sldId="266"/>
            <ac:graphicFrameMk id="9" creationId="{F57D1A93-EE46-41C8-93B8-C8C35F91BBAB}"/>
          </ac:graphicFrameMkLst>
        </pc:graphicFrameChg>
        <pc:picChg chg="del">
          <ac:chgData name="Александра Шишкова" userId="eef2855d-6d2a-495a-868b-d7a8ff178bc4" providerId="ADAL" clId="{7B157775-09E3-48EC-9A0D-EA802D431A4F}" dt="2022-02-08T08:46:24.737" v="1040" actId="478"/>
          <ac:picMkLst>
            <pc:docMk/>
            <pc:sldMk cId="2189877253" sldId="266"/>
            <ac:picMk id="3" creationId="{A14087E7-13E0-4EAA-94A6-9267DF3B57EC}"/>
          </ac:picMkLst>
        </pc:picChg>
        <pc:picChg chg="del">
          <ac:chgData name="Александра Шишкова" userId="eef2855d-6d2a-495a-868b-d7a8ff178bc4" providerId="ADAL" clId="{7B157775-09E3-48EC-9A0D-EA802D431A4F}" dt="2022-02-08T08:46:25.253" v="1041" actId="478"/>
          <ac:picMkLst>
            <pc:docMk/>
            <pc:sldMk cId="2189877253" sldId="266"/>
            <ac:picMk id="6" creationId="{1CACF526-6E1A-4354-A641-C98DB000048E}"/>
          </ac:picMkLst>
        </pc:picChg>
        <pc:picChg chg="del">
          <ac:chgData name="Александра Шишкова" userId="eef2855d-6d2a-495a-868b-d7a8ff178bc4" providerId="ADAL" clId="{7B157775-09E3-48EC-9A0D-EA802D431A4F}" dt="2022-02-08T08:46:25.674" v="1042" actId="478"/>
          <ac:picMkLst>
            <pc:docMk/>
            <pc:sldMk cId="2189877253" sldId="266"/>
            <ac:picMk id="10" creationId="{90200507-B329-4C60-B6E6-E814425163F4}"/>
          </ac:picMkLst>
        </pc:picChg>
      </pc:sldChg>
      <pc:sldChg chg="add del">
        <pc:chgData name="Александра Шишкова" userId="eef2855d-6d2a-495a-868b-d7a8ff178bc4" providerId="ADAL" clId="{7B157775-09E3-48EC-9A0D-EA802D431A4F}" dt="2022-02-08T08:46:33.494" v="1044"/>
        <pc:sldMkLst>
          <pc:docMk/>
          <pc:sldMk cId="1587974244" sldId="267"/>
        </pc:sldMkLst>
      </pc:sldChg>
      <pc:sldChg chg="addSp delSp modSp add del mod">
        <pc:chgData name="Александра Шишкова" userId="eef2855d-6d2a-495a-868b-d7a8ff178bc4" providerId="ADAL" clId="{7B157775-09E3-48EC-9A0D-EA802D431A4F}" dt="2022-02-08T08:57:23.281" v="1298" actId="2696"/>
        <pc:sldMkLst>
          <pc:docMk/>
          <pc:sldMk cId="2819116864" sldId="267"/>
        </pc:sldMkLst>
        <pc:spChg chg="add del mod">
          <ac:chgData name="Александра Шишкова" userId="eef2855d-6d2a-495a-868b-d7a8ff178bc4" providerId="ADAL" clId="{7B157775-09E3-48EC-9A0D-EA802D431A4F}" dt="2022-02-08T08:55:52.466" v="1218" actId="478"/>
          <ac:spMkLst>
            <pc:docMk/>
            <pc:sldMk cId="2819116864" sldId="267"/>
            <ac:spMk id="3" creationId="{45BE1BE0-DCC0-4D97-A287-B3F33907E494}"/>
          </ac:spMkLst>
        </pc:spChg>
        <pc:spChg chg="mod">
          <ac:chgData name="Александра Шишкова" userId="eef2855d-6d2a-495a-868b-d7a8ff178bc4" providerId="ADAL" clId="{7B157775-09E3-48EC-9A0D-EA802D431A4F}" dt="2022-02-08T08:49:07.030" v="1107" actId="1076"/>
          <ac:spMkLst>
            <pc:docMk/>
            <pc:sldMk cId="2819116864" sldId="267"/>
            <ac:spMk id="8" creationId="{01A0FD06-33DD-4C9D-817C-F2066D0882AD}"/>
          </ac:spMkLst>
        </pc:spChg>
        <pc:spChg chg="add mod">
          <ac:chgData name="Александра Шишкова" userId="eef2855d-6d2a-495a-868b-d7a8ff178bc4" providerId="ADAL" clId="{7B157775-09E3-48EC-9A0D-EA802D431A4F}" dt="2022-02-08T08:48:51.051" v="1087" actId="20577"/>
          <ac:spMkLst>
            <pc:docMk/>
            <pc:sldMk cId="2819116864" sldId="267"/>
            <ac:spMk id="10" creationId="{5E607505-D166-436D-960C-41BEBE600F0B}"/>
          </ac:spMkLst>
        </pc:spChg>
        <pc:graphicFrameChg chg="del">
          <ac:chgData name="Александра Шишкова" userId="eef2855d-6d2a-495a-868b-d7a8ff178bc4" providerId="ADAL" clId="{7B157775-09E3-48EC-9A0D-EA802D431A4F}" dt="2022-02-08T08:47:43.644" v="1061" actId="478"/>
          <ac:graphicFrameMkLst>
            <pc:docMk/>
            <pc:sldMk cId="2819116864" sldId="267"/>
            <ac:graphicFrameMk id="9" creationId="{F57D1A93-EE46-41C8-93B8-C8C35F91BBAB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8:57:09.918" v="1296" actId="14100"/>
          <ac:graphicFrameMkLst>
            <pc:docMk/>
            <pc:sldMk cId="2819116864" sldId="267"/>
            <ac:graphicFrameMk id="12" creationId="{058C2E12-A1F2-4205-9AE3-B35A942305A2}"/>
          </ac:graphicFrameMkLst>
        </pc:graphicFrameChg>
      </pc:sldChg>
      <pc:sldChg chg="addSp delSp modSp add mod">
        <pc:chgData name="Александра Шишкова" userId="eef2855d-6d2a-495a-868b-d7a8ff178bc4" providerId="ADAL" clId="{7B157775-09E3-48EC-9A0D-EA802D431A4F}" dt="2022-02-08T08:58:41.435" v="1328" actId="1076"/>
        <pc:sldMkLst>
          <pc:docMk/>
          <pc:sldMk cId="4130639335" sldId="268"/>
        </pc:sldMkLst>
        <pc:spChg chg="mod">
          <ac:chgData name="Александра Шишкова" userId="eef2855d-6d2a-495a-868b-d7a8ff178bc4" providerId="ADAL" clId="{7B157775-09E3-48EC-9A0D-EA802D431A4F}" dt="2022-02-08T08:57:34.401" v="1315" actId="20577"/>
          <ac:spMkLst>
            <pc:docMk/>
            <pc:sldMk cId="4130639335" sldId="268"/>
            <ac:spMk id="8" creationId="{01A0FD06-33DD-4C9D-817C-F2066D0882AD}"/>
          </ac:spMkLst>
        </pc:spChg>
        <pc:spChg chg="del">
          <ac:chgData name="Александра Шишкова" userId="eef2855d-6d2a-495a-868b-d7a8ff178bc4" providerId="ADAL" clId="{7B157775-09E3-48EC-9A0D-EA802D431A4F}" dt="2022-02-08T08:57:36.595" v="1316" actId="478"/>
          <ac:spMkLst>
            <pc:docMk/>
            <pc:sldMk cId="4130639335" sldId="268"/>
            <ac:spMk id="10" creationId="{5E607505-D166-436D-960C-41BEBE600F0B}"/>
          </ac:spMkLst>
        </pc:spChg>
        <pc:graphicFrameChg chg="add mod modGraphic">
          <ac:chgData name="Александра Шишкова" userId="eef2855d-6d2a-495a-868b-d7a8ff178bc4" providerId="ADAL" clId="{7B157775-09E3-48EC-9A0D-EA802D431A4F}" dt="2022-02-08T08:58:41.435" v="1328" actId="1076"/>
          <ac:graphicFrameMkLst>
            <pc:docMk/>
            <pc:sldMk cId="4130639335" sldId="268"/>
            <ac:graphicFrameMk id="7" creationId="{144DEA1E-8C50-49B1-953A-6DF6D1F10DA7}"/>
          </ac:graphicFrameMkLst>
        </pc:graphicFrameChg>
        <pc:graphicFrameChg chg="del">
          <ac:chgData name="Александра Шишкова" userId="eef2855d-6d2a-495a-868b-d7a8ff178bc4" providerId="ADAL" clId="{7B157775-09E3-48EC-9A0D-EA802D431A4F}" dt="2022-02-08T08:57:52.423" v="1318" actId="478"/>
          <ac:graphicFrameMkLst>
            <pc:docMk/>
            <pc:sldMk cId="4130639335" sldId="268"/>
            <ac:graphicFrameMk id="12" creationId="{058C2E12-A1F2-4205-9AE3-B35A942305A2}"/>
          </ac:graphicFrameMkLst>
        </pc:graphicFrameChg>
      </pc:sldChg>
      <pc:sldChg chg="addSp delSp modSp add mod">
        <pc:chgData name="Александра Шишкова" userId="eef2855d-6d2a-495a-868b-d7a8ff178bc4" providerId="ADAL" clId="{7B157775-09E3-48EC-9A0D-EA802D431A4F}" dt="2022-02-08T09:00:52.651" v="1411" actId="20577"/>
        <pc:sldMkLst>
          <pc:docMk/>
          <pc:sldMk cId="571093905" sldId="269"/>
        </pc:sldMkLst>
        <pc:spChg chg="mod">
          <ac:chgData name="Александра Шишкова" userId="eef2855d-6d2a-495a-868b-d7a8ff178bc4" providerId="ADAL" clId="{7B157775-09E3-48EC-9A0D-EA802D431A4F}" dt="2022-02-08T08:59:13.083" v="1346" actId="20577"/>
          <ac:spMkLst>
            <pc:docMk/>
            <pc:sldMk cId="571093905" sldId="269"/>
            <ac:spMk id="8" creationId="{01A0FD06-33DD-4C9D-817C-F2066D0882AD}"/>
          </ac:spMkLst>
        </pc:spChg>
        <pc:spChg chg="mod">
          <ac:chgData name="Александра Шишкова" userId="eef2855d-6d2a-495a-868b-d7a8ff178bc4" providerId="ADAL" clId="{7B157775-09E3-48EC-9A0D-EA802D431A4F}" dt="2022-02-08T08:59:43.871" v="1356" actId="1076"/>
          <ac:spMkLst>
            <pc:docMk/>
            <pc:sldMk cId="571093905" sldId="269"/>
            <ac:spMk id="10" creationId="{5E607505-D166-436D-960C-41BEBE600F0B}"/>
          </ac:spMkLst>
        </pc:spChg>
        <pc:graphicFrameChg chg="add mod modGraphic">
          <ac:chgData name="Александра Шишкова" userId="eef2855d-6d2a-495a-868b-d7a8ff178bc4" providerId="ADAL" clId="{7B157775-09E3-48EC-9A0D-EA802D431A4F}" dt="2022-02-08T09:00:52.651" v="1411" actId="20577"/>
          <ac:graphicFrameMkLst>
            <pc:docMk/>
            <pc:sldMk cId="571093905" sldId="269"/>
            <ac:graphicFrameMk id="7" creationId="{A3DD1F1C-72B8-4CCB-8513-3C559DA2B440}"/>
          </ac:graphicFrameMkLst>
        </pc:graphicFrameChg>
        <pc:graphicFrameChg chg="del mod">
          <ac:chgData name="Александра Шишкова" userId="eef2855d-6d2a-495a-868b-d7a8ff178bc4" providerId="ADAL" clId="{7B157775-09E3-48EC-9A0D-EA802D431A4F}" dt="2022-02-08T08:59:53.863" v="1357" actId="478"/>
          <ac:graphicFrameMkLst>
            <pc:docMk/>
            <pc:sldMk cId="571093905" sldId="269"/>
            <ac:graphicFrameMk id="12" creationId="{058C2E12-A1F2-4205-9AE3-B35A942305A2}"/>
          </ac:graphicFrameMkLst>
        </pc:graphicFrameChg>
        <pc:picChg chg="add del">
          <ac:chgData name="Александра Шишкова" userId="eef2855d-6d2a-495a-868b-d7a8ff178bc4" providerId="ADAL" clId="{7B157775-09E3-48EC-9A0D-EA802D431A4F}" dt="2022-02-08T09:00:01.779" v="1361" actId="22"/>
          <ac:picMkLst>
            <pc:docMk/>
            <pc:sldMk cId="571093905" sldId="269"/>
            <ac:picMk id="3" creationId="{EB79D6E6-ABD3-45DF-8A38-8546D806F5A5}"/>
          </ac:picMkLst>
        </pc:picChg>
      </pc:sldChg>
      <pc:sldChg chg="addSp delSp modSp add mod">
        <pc:chgData name="Александра Шишкова" userId="eef2855d-6d2a-495a-868b-d7a8ff178bc4" providerId="ADAL" clId="{7B157775-09E3-48EC-9A0D-EA802D431A4F}" dt="2022-02-08T09:20:16.499" v="1473" actId="22"/>
        <pc:sldMkLst>
          <pc:docMk/>
          <pc:sldMk cId="2547746419" sldId="270"/>
        </pc:sldMkLst>
        <pc:spChg chg="mod">
          <ac:chgData name="Александра Шишкова" userId="eef2855d-6d2a-495a-868b-d7a8ff178bc4" providerId="ADAL" clId="{7B157775-09E3-48EC-9A0D-EA802D431A4F}" dt="2022-02-08T09:01:18.434" v="1439" actId="1076"/>
          <ac:spMkLst>
            <pc:docMk/>
            <pc:sldMk cId="2547746419" sldId="270"/>
            <ac:spMk id="8" creationId="{01A0FD06-33DD-4C9D-817C-F2066D0882AD}"/>
          </ac:spMkLst>
        </pc:spChg>
        <pc:spChg chg="mod">
          <ac:chgData name="Александра Шишкова" userId="eef2855d-6d2a-495a-868b-d7a8ff178bc4" providerId="ADAL" clId="{7B157775-09E3-48EC-9A0D-EA802D431A4F}" dt="2022-02-08T09:19:08.809" v="1461" actId="12"/>
          <ac:spMkLst>
            <pc:docMk/>
            <pc:sldMk cId="2547746419" sldId="270"/>
            <ac:spMk id="10" creationId="{5E607505-D166-436D-960C-41BEBE600F0B}"/>
          </ac:spMkLst>
        </pc:spChg>
        <pc:spChg chg="add del">
          <ac:chgData name="Александра Шишкова" userId="eef2855d-6d2a-495a-868b-d7a8ff178bc4" providerId="ADAL" clId="{7B157775-09E3-48EC-9A0D-EA802D431A4F}" dt="2022-02-08T09:20:16.499" v="1473" actId="22"/>
          <ac:spMkLst>
            <pc:docMk/>
            <pc:sldMk cId="2547746419" sldId="270"/>
            <ac:spMk id="12" creationId="{DD6718DB-A545-4609-8E70-E4AAF693731A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19:12.302" v="1462" actId="478"/>
          <ac:graphicFrameMkLst>
            <pc:docMk/>
            <pc:sldMk cId="2547746419" sldId="270"/>
            <ac:graphicFrameMk id="7" creationId="{A3DD1F1C-72B8-4CCB-8513-3C559DA2B440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9:20:00.907" v="1471" actId="6549"/>
          <ac:graphicFrameMkLst>
            <pc:docMk/>
            <pc:sldMk cId="2547746419" sldId="270"/>
            <ac:graphicFrameMk id="9" creationId="{375AFE1E-8501-4DDB-9A7F-E68CB66C3470}"/>
          </ac:graphicFrameMkLst>
        </pc:graphicFrameChg>
      </pc:sldChg>
      <pc:sldChg chg="addSp delSp modSp add mod">
        <pc:chgData name="Александра Шишкова" userId="eef2855d-6d2a-495a-868b-d7a8ff178bc4" providerId="ADAL" clId="{7B157775-09E3-48EC-9A0D-EA802D431A4F}" dt="2022-02-08T09:21:37.702" v="1492" actId="2711"/>
        <pc:sldMkLst>
          <pc:docMk/>
          <pc:sldMk cId="2483461588" sldId="271"/>
        </pc:sldMkLst>
        <pc:spChg chg="add del mod">
          <ac:chgData name="Александра Шишкова" userId="eef2855d-6d2a-495a-868b-d7a8ff178bc4" providerId="ADAL" clId="{7B157775-09E3-48EC-9A0D-EA802D431A4F}" dt="2022-02-08T09:20:53.686" v="1484" actId="478"/>
          <ac:spMkLst>
            <pc:docMk/>
            <pc:sldMk cId="2483461588" sldId="271"/>
            <ac:spMk id="3" creationId="{FF5F8091-6BA0-4148-9A74-5402555B146D}"/>
          </ac:spMkLst>
        </pc:spChg>
        <pc:spChg chg="mod">
          <ac:chgData name="Александра Шишкова" userId="eef2855d-6d2a-495a-868b-d7a8ff178bc4" providerId="ADAL" clId="{7B157775-09E3-48EC-9A0D-EA802D431A4F}" dt="2022-02-08T09:20:43.749" v="1481"/>
          <ac:spMkLst>
            <pc:docMk/>
            <pc:sldMk cId="2483461588" sldId="271"/>
            <ac:spMk id="8" creationId="{01A0FD06-33DD-4C9D-817C-F2066D0882AD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20:46.128" v="1482" actId="478"/>
          <ac:graphicFrameMkLst>
            <pc:docMk/>
            <pc:sldMk cId="2483461588" sldId="271"/>
            <ac:graphicFrameMk id="9" creationId="{F57D1A93-EE46-41C8-93B8-C8C35F91BBAB}"/>
          </ac:graphicFrameMkLst>
        </pc:graphicFrameChg>
        <pc:graphicFrameChg chg="add mod">
          <ac:chgData name="Александра Шишкова" userId="eef2855d-6d2a-495a-868b-d7a8ff178bc4" providerId="ADAL" clId="{7B157775-09E3-48EC-9A0D-EA802D431A4F}" dt="2022-02-08T09:21:37.702" v="1492" actId="2711"/>
          <ac:graphicFrameMkLst>
            <pc:docMk/>
            <pc:sldMk cId="2483461588" sldId="271"/>
            <ac:graphicFrameMk id="10" creationId="{95EE9C20-B120-4514-AD80-DF755F029BC8}"/>
          </ac:graphicFrameMkLst>
        </pc:graphicFrameChg>
      </pc:sldChg>
      <pc:sldChg chg="addSp delSp modSp add mod ord">
        <pc:chgData name="Александра Шишкова" userId="eef2855d-6d2a-495a-868b-d7a8ff178bc4" providerId="ADAL" clId="{7B157775-09E3-48EC-9A0D-EA802D431A4F}" dt="2022-02-08T09:24:40.234" v="1560" actId="1076"/>
        <pc:sldMkLst>
          <pc:docMk/>
          <pc:sldMk cId="4192431420" sldId="272"/>
        </pc:sldMkLst>
        <pc:spChg chg="add del mod">
          <ac:chgData name="Александра Шишкова" userId="eef2855d-6d2a-495a-868b-d7a8ff178bc4" providerId="ADAL" clId="{7B157775-09E3-48EC-9A0D-EA802D431A4F}" dt="2022-02-08T09:22:42.355" v="1525" actId="478"/>
          <ac:spMkLst>
            <pc:docMk/>
            <pc:sldMk cId="4192431420" sldId="272"/>
            <ac:spMk id="3" creationId="{BB37A567-C367-4AC3-9452-C55C33ECB8BE}"/>
          </ac:spMkLst>
        </pc:spChg>
        <pc:spChg chg="mod">
          <ac:chgData name="Александра Шишкова" userId="eef2855d-6d2a-495a-868b-d7a8ff178bc4" providerId="ADAL" clId="{7B157775-09E3-48EC-9A0D-EA802D431A4F}" dt="2022-02-08T09:22:12.730" v="1518" actId="20577"/>
          <ac:spMkLst>
            <pc:docMk/>
            <pc:sldMk cId="4192431420" sldId="272"/>
            <ac:spMk id="8" creationId="{01A0FD06-33DD-4C9D-817C-F2066D0882AD}"/>
          </ac:spMkLst>
        </pc:spChg>
        <pc:spChg chg="add mod">
          <ac:chgData name="Александра Шишкова" userId="eef2855d-6d2a-495a-868b-d7a8ff178bc4" providerId="ADAL" clId="{7B157775-09E3-48EC-9A0D-EA802D431A4F}" dt="2022-02-08T09:24:40.234" v="1560" actId="1076"/>
          <ac:spMkLst>
            <pc:docMk/>
            <pc:sldMk cId="4192431420" sldId="272"/>
            <ac:spMk id="12" creationId="{39F5B48F-7EBF-402A-9E35-8ECDFB0B6F4E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22:14.467" v="1519" actId="478"/>
          <ac:graphicFrameMkLst>
            <pc:docMk/>
            <pc:sldMk cId="4192431420" sldId="272"/>
            <ac:graphicFrameMk id="9" creationId="{F57D1A93-EE46-41C8-93B8-C8C35F91BBAB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9:24:33.265" v="1559" actId="1076"/>
          <ac:graphicFrameMkLst>
            <pc:docMk/>
            <pc:sldMk cId="4192431420" sldId="272"/>
            <ac:graphicFrameMk id="10" creationId="{2E562DBD-146D-4913-BD0E-9349F05C8324}"/>
          </ac:graphicFrameMkLst>
        </pc:graphicFrameChg>
      </pc:sldChg>
      <pc:sldChg chg="add del">
        <pc:chgData name="Александра Шишкова" userId="eef2855d-6d2a-495a-868b-d7a8ff178bc4" providerId="ADAL" clId="{7B157775-09E3-48EC-9A0D-EA802D431A4F}" dt="2022-02-08T09:22:25.873" v="1521"/>
        <pc:sldMkLst>
          <pc:docMk/>
          <pc:sldMk cId="586490474" sldId="273"/>
        </pc:sldMkLst>
      </pc:sldChg>
      <pc:sldChg chg="addSp delSp modSp add mod">
        <pc:chgData name="Александра Шишкова" userId="eef2855d-6d2a-495a-868b-d7a8ff178bc4" providerId="ADAL" clId="{7B157775-09E3-48EC-9A0D-EA802D431A4F}" dt="2022-02-08T09:45:01.160" v="1584" actId="6549"/>
        <pc:sldMkLst>
          <pc:docMk/>
          <pc:sldMk cId="931460966" sldId="273"/>
        </pc:sldMkLst>
        <pc:spChg chg="add del mod">
          <ac:chgData name="Александра Шишкова" userId="eef2855d-6d2a-495a-868b-d7a8ff178bc4" providerId="ADAL" clId="{7B157775-09E3-48EC-9A0D-EA802D431A4F}" dt="2022-02-08T09:25:30.109" v="1577" actId="478"/>
          <ac:spMkLst>
            <pc:docMk/>
            <pc:sldMk cId="931460966" sldId="273"/>
            <ac:spMk id="3" creationId="{2F09C13C-ECAC-4D93-85B6-074C88EAA40D}"/>
          </ac:spMkLst>
        </pc:spChg>
        <pc:spChg chg="mod">
          <ac:chgData name="Александра Шишкова" userId="eef2855d-6d2a-495a-868b-d7a8ff178bc4" providerId="ADAL" clId="{7B157775-09E3-48EC-9A0D-EA802D431A4F}" dt="2022-02-08T09:25:20.764" v="1575" actId="20577"/>
          <ac:spMkLst>
            <pc:docMk/>
            <pc:sldMk cId="931460966" sldId="273"/>
            <ac:spMk id="8" creationId="{01A0FD06-33DD-4C9D-817C-F2066D0882AD}"/>
          </ac:spMkLst>
        </pc:spChg>
        <pc:graphicFrameChg chg="del">
          <ac:chgData name="Александра Шишкова" userId="eef2855d-6d2a-495a-868b-d7a8ff178bc4" providerId="ADAL" clId="{7B157775-09E3-48EC-9A0D-EA802D431A4F}" dt="2022-02-08T09:25:22.265" v="1576" actId="478"/>
          <ac:graphicFrameMkLst>
            <pc:docMk/>
            <pc:sldMk cId="931460966" sldId="273"/>
            <ac:graphicFrameMk id="9" creationId="{F57D1A93-EE46-41C8-93B8-C8C35F91BBAB}"/>
          </ac:graphicFrameMkLst>
        </pc:graphicFrameChg>
        <pc:graphicFrameChg chg="add mod modGraphic">
          <ac:chgData name="Александра Шишкова" userId="eef2855d-6d2a-495a-868b-d7a8ff178bc4" providerId="ADAL" clId="{7B157775-09E3-48EC-9A0D-EA802D431A4F}" dt="2022-02-08T09:45:01.160" v="1584" actId="6549"/>
          <ac:graphicFrameMkLst>
            <pc:docMk/>
            <pc:sldMk cId="931460966" sldId="273"/>
            <ac:graphicFrameMk id="10" creationId="{22233A32-7812-4368-AA97-B546FCF919AC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d.ru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d.r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92E37-B80C-42AC-A328-D05C30788410}" type="doc">
      <dgm:prSet loTypeId="urn:microsoft.com/office/officeart/2008/layout/LinedList" loCatId="list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A599F81-9752-4EF2-AE57-65E28A75AECF}">
      <dgm:prSet custT="1"/>
      <dgm:spPr/>
      <dgm:t>
        <a:bodyPr anchor="ctr"/>
        <a:lstStyle/>
        <a:p>
          <a:pPr algn="just"/>
          <a:endParaRPr lang="ru-RU" sz="1800" b="0" dirty="0">
            <a:latin typeface="TT NORMS"/>
          </a:endParaRPr>
        </a:p>
        <a:p>
          <a:pPr algn="just"/>
          <a:r>
            <a:rPr lang="ru-RU" sz="1800" b="0" dirty="0">
              <a:latin typeface="TT NORMS"/>
            </a:rPr>
            <a:t>Уважаемые жильцы и собственники помещений!</a:t>
          </a:r>
          <a:endParaRPr lang="en-US" sz="1800" b="0" dirty="0">
            <a:latin typeface="TT NORMS"/>
          </a:endParaRPr>
        </a:p>
      </dgm:t>
    </dgm:pt>
    <dgm:pt modelId="{037760A4-F0B3-45AC-8B40-D89AFD753FDE}" type="parTrans" cxnId="{6BD09146-28D3-4E2A-9E91-1B3380348C80}">
      <dgm:prSet/>
      <dgm:spPr/>
      <dgm:t>
        <a:bodyPr/>
        <a:lstStyle/>
        <a:p>
          <a:pPr algn="just"/>
          <a:endParaRPr lang="en-US"/>
        </a:p>
      </dgm:t>
    </dgm:pt>
    <dgm:pt modelId="{3882DD88-DB2D-4091-9E36-C7EAB77BC31A}" type="sibTrans" cxnId="{6BD09146-28D3-4E2A-9E91-1B3380348C80}">
      <dgm:prSet/>
      <dgm:spPr/>
      <dgm:t>
        <a:bodyPr/>
        <a:lstStyle/>
        <a:p>
          <a:pPr algn="just"/>
          <a:endParaRPr lang="en-US"/>
        </a:p>
      </dgm:t>
    </dgm:pt>
    <dgm:pt modelId="{2EBDF275-325F-4762-82DA-3440F3BE79F5}">
      <dgm:prSet custT="1"/>
      <dgm:spPr/>
      <dgm:t>
        <a:bodyPr/>
        <a:lstStyle/>
        <a:p>
          <a:pPr algn="just"/>
          <a:endParaRPr lang="ru-RU" sz="1800" dirty="0">
            <a:latin typeface="TT NORMS"/>
          </a:endParaRPr>
        </a:p>
        <a:p>
          <a:pPr algn="just"/>
          <a:r>
            <a:rPr lang="ru-RU" sz="1800" dirty="0">
              <a:latin typeface="TT NORMS"/>
            </a:rPr>
            <a:t>Мы подготовили для вас краткий отчет о выполненных Управляющей компанией работах в ЖК 20&amp;20</a:t>
          </a:r>
          <a:r>
            <a:rPr lang="en-US" sz="1800" dirty="0">
              <a:latin typeface="TT NORMS"/>
            </a:rPr>
            <a:t> </a:t>
          </a:r>
          <a:r>
            <a:rPr lang="ru-RU" sz="1800" dirty="0">
              <a:latin typeface="TT NORMS"/>
            </a:rPr>
            <a:t>за 2023 год.</a:t>
          </a:r>
          <a:endParaRPr lang="en-US" sz="1800" dirty="0">
            <a:latin typeface="TT NORMS"/>
          </a:endParaRPr>
        </a:p>
      </dgm:t>
    </dgm:pt>
    <dgm:pt modelId="{DA000979-DEC0-4AB0-B732-1FC7746DCEA5}" type="parTrans" cxnId="{174A03A5-4B45-44C0-A18B-69ABDEDBD518}">
      <dgm:prSet/>
      <dgm:spPr/>
      <dgm:t>
        <a:bodyPr/>
        <a:lstStyle/>
        <a:p>
          <a:pPr algn="just"/>
          <a:endParaRPr lang="en-US"/>
        </a:p>
      </dgm:t>
    </dgm:pt>
    <dgm:pt modelId="{28E47B45-8411-4952-B4E1-BD21807A666C}" type="sibTrans" cxnId="{174A03A5-4B45-44C0-A18B-69ABDEDBD518}">
      <dgm:prSet/>
      <dgm:spPr/>
      <dgm:t>
        <a:bodyPr/>
        <a:lstStyle/>
        <a:p>
          <a:pPr algn="just"/>
          <a:endParaRPr lang="en-US"/>
        </a:p>
      </dgm:t>
    </dgm:pt>
    <dgm:pt modelId="{9020B62F-AD26-41C6-90BF-222CA4E5D741}">
      <dgm:prSet custT="1"/>
      <dgm:spPr/>
      <dgm:t>
        <a:bodyPr/>
        <a:lstStyle/>
        <a:p>
          <a:pPr algn="just"/>
          <a:r>
            <a:rPr lang="ru-RU" sz="1800" dirty="0">
              <a:latin typeface="TT NORMS"/>
            </a:rPr>
            <a:t>Ваши пожелания и предложения по обслуживанию ЖК просим направлять: </a:t>
          </a:r>
          <a:endParaRPr lang="en-GB" sz="1800" dirty="0">
            <a:latin typeface="TT NORMS"/>
          </a:endParaRPr>
        </a:p>
        <a:p>
          <a:pPr algn="just"/>
          <a:r>
            <a:rPr lang="ru-RU" sz="1800" dirty="0">
              <a:latin typeface="TT NORMS"/>
            </a:rPr>
            <a:t>на почту </a:t>
          </a:r>
          <a:r>
            <a:rPr lang="en-US" sz="1800" dirty="0">
              <a:latin typeface="TT NORMS"/>
              <a:hlinkClick xmlns:r="http://schemas.openxmlformats.org/officeDocument/2006/relationships" r:id="rId1"/>
            </a:rPr>
            <a:t>info@uk-vd.ru</a:t>
          </a:r>
          <a:r>
            <a:rPr lang="ru-RU" sz="1800" dirty="0">
              <a:latin typeface="TT NORMS"/>
            </a:rPr>
            <a:t>, по телефону + 7 (495) 940-55-55 или через мобильное приложение «</a:t>
          </a:r>
          <a:r>
            <a:rPr lang="ru-RU" sz="1800" dirty="0" err="1">
              <a:latin typeface="TT NORMS"/>
            </a:rPr>
            <a:t>Домиленд</a:t>
          </a:r>
          <a:r>
            <a:rPr lang="ru-RU" sz="1800" dirty="0">
              <a:latin typeface="TT NORMS"/>
            </a:rPr>
            <a:t>».</a:t>
          </a:r>
        </a:p>
        <a:p>
          <a:pPr algn="just"/>
          <a:endParaRPr lang="ru-RU" sz="1800" dirty="0">
            <a:latin typeface="TT NORMS"/>
          </a:endParaRPr>
        </a:p>
        <a:p>
          <a:pPr algn="just"/>
          <a:endParaRPr lang="ru-RU" sz="1800" dirty="0">
            <a:latin typeface="TT NORMS"/>
          </a:endParaRPr>
        </a:p>
        <a:p>
          <a:pPr algn="just"/>
          <a:r>
            <a:rPr lang="ru-RU" sz="1800" dirty="0">
              <a:latin typeface="TT NORMS"/>
            </a:rPr>
            <a:t>С заботой о вас,</a:t>
          </a:r>
        </a:p>
        <a:p>
          <a:pPr algn="just"/>
          <a:r>
            <a:rPr lang="ru-RU" sz="1800" dirty="0">
              <a:latin typeface="TT NORMS"/>
            </a:rPr>
            <a:t>УК Воробьев дом</a:t>
          </a:r>
        </a:p>
      </dgm:t>
    </dgm:pt>
    <dgm:pt modelId="{D89DF08D-1BEF-4206-95CC-2BBD4876F945}" type="parTrans" cxnId="{431BBEA1-B95B-4946-86D3-344D67AF5B35}">
      <dgm:prSet/>
      <dgm:spPr/>
      <dgm:t>
        <a:bodyPr/>
        <a:lstStyle/>
        <a:p>
          <a:pPr algn="just"/>
          <a:endParaRPr lang="en-US"/>
        </a:p>
      </dgm:t>
    </dgm:pt>
    <dgm:pt modelId="{7CA139E1-AF28-422E-991E-1F2E4AD0A390}" type="sibTrans" cxnId="{431BBEA1-B95B-4946-86D3-344D67AF5B35}">
      <dgm:prSet/>
      <dgm:spPr/>
      <dgm:t>
        <a:bodyPr/>
        <a:lstStyle/>
        <a:p>
          <a:pPr algn="just"/>
          <a:endParaRPr lang="en-US"/>
        </a:p>
      </dgm:t>
    </dgm:pt>
    <dgm:pt modelId="{5ADB80E2-F88F-4A26-93E5-236FA5E66722}" type="pres">
      <dgm:prSet presAssocID="{DCD92E37-B80C-42AC-A328-D05C30788410}" presName="vert0" presStyleCnt="0">
        <dgm:presLayoutVars>
          <dgm:dir/>
          <dgm:animOne val="branch"/>
          <dgm:animLvl val="lvl"/>
        </dgm:presLayoutVars>
      </dgm:prSet>
      <dgm:spPr/>
    </dgm:pt>
    <dgm:pt modelId="{F04350CD-C721-4735-9705-D59B6D1A68A8}" type="pres">
      <dgm:prSet presAssocID="{0A599F81-9752-4EF2-AE57-65E28A75AECF}" presName="thickLine" presStyleLbl="alignNode1" presStyleIdx="0" presStyleCnt="3"/>
      <dgm:spPr/>
    </dgm:pt>
    <dgm:pt modelId="{30EEB09F-6D01-41B7-BF15-62A58A574B86}" type="pres">
      <dgm:prSet presAssocID="{0A599F81-9752-4EF2-AE57-65E28A75AECF}" presName="horz1" presStyleCnt="0"/>
      <dgm:spPr/>
    </dgm:pt>
    <dgm:pt modelId="{B8C2958F-9E66-4B5F-809A-F4DBDB332FCB}" type="pres">
      <dgm:prSet presAssocID="{0A599F81-9752-4EF2-AE57-65E28A75AECF}" presName="tx1" presStyleLbl="revTx" presStyleIdx="0" presStyleCnt="3"/>
      <dgm:spPr/>
    </dgm:pt>
    <dgm:pt modelId="{E492395B-B55B-4D6A-90CA-6E7651836453}" type="pres">
      <dgm:prSet presAssocID="{0A599F81-9752-4EF2-AE57-65E28A75AECF}" presName="vert1" presStyleCnt="0"/>
      <dgm:spPr/>
    </dgm:pt>
    <dgm:pt modelId="{04F1AB7A-51AC-4BB2-A833-018B916208B8}" type="pres">
      <dgm:prSet presAssocID="{2EBDF275-325F-4762-82DA-3440F3BE79F5}" presName="thickLine" presStyleLbl="alignNode1" presStyleIdx="1" presStyleCnt="3"/>
      <dgm:spPr/>
    </dgm:pt>
    <dgm:pt modelId="{E5A907AD-FD79-46F6-9D39-80EFCDB019A4}" type="pres">
      <dgm:prSet presAssocID="{2EBDF275-325F-4762-82DA-3440F3BE79F5}" presName="horz1" presStyleCnt="0"/>
      <dgm:spPr/>
    </dgm:pt>
    <dgm:pt modelId="{F79AAB72-DFF1-4DF2-8AE3-3C0873F907D9}" type="pres">
      <dgm:prSet presAssocID="{2EBDF275-325F-4762-82DA-3440F3BE79F5}" presName="tx1" presStyleLbl="revTx" presStyleIdx="1" presStyleCnt="3"/>
      <dgm:spPr/>
    </dgm:pt>
    <dgm:pt modelId="{A86A5716-595E-4E49-9F0D-5208A2CAAFE5}" type="pres">
      <dgm:prSet presAssocID="{2EBDF275-325F-4762-82DA-3440F3BE79F5}" presName="vert1" presStyleCnt="0"/>
      <dgm:spPr/>
    </dgm:pt>
    <dgm:pt modelId="{45175098-19C2-451B-8C33-49123F36D70C}" type="pres">
      <dgm:prSet presAssocID="{9020B62F-AD26-41C6-90BF-222CA4E5D741}" presName="thickLine" presStyleLbl="alignNode1" presStyleIdx="2" presStyleCnt="3"/>
      <dgm:spPr/>
    </dgm:pt>
    <dgm:pt modelId="{DA2FCF56-E583-46B8-BBF6-6C9BB6101DB5}" type="pres">
      <dgm:prSet presAssocID="{9020B62F-AD26-41C6-90BF-222CA4E5D741}" presName="horz1" presStyleCnt="0"/>
      <dgm:spPr/>
    </dgm:pt>
    <dgm:pt modelId="{FD974A81-403A-4BE9-B2FD-914914CC89CE}" type="pres">
      <dgm:prSet presAssocID="{9020B62F-AD26-41C6-90BF-222CA4E5D741}" presName="tx1" presStyleLbl="revTx" presStyleIdx="2" presStyleCnt="3"/>
      <dgm:spPr/>
    </dgm:pt>
    <dgm:pt modelId="{26F12C28-D797-417A-8638-282FB27B2C67}" type="pres">
      <dgm:prSet presAssocID="{9020B62F-AD26-41C6-90BF-222CA4E5D741}" presName="vert1" presStyleCnt="0"/>
      <dgm:spPr/>
    </dgm:pt>
  </dgm:ptLst>
  <dgm:cxnLst>
    <dgm:cxn modelId="{4E09760E-19F1-491C-A976-29A5A53A6A6B}" type="presOf" srcId="{2EBDF275-325F-4762-82DA-3440F3BE79F5}" destId="{F79AAB72-DFF1-4DF2-8AE3-3C0873F907D9}" srcOrd="0" destOrd="0" presId="urn:microsoft.com/office/officeart/2008/layout/LinedList"/>
    <dgm:cxn modelId="{A9581A1F-1E5A-44D2-BDF1-45252E3677D4}" type="presOf" srcId="{9020B62F-AD26-41C6-90BF-222CA4E5D741}" destId="{FD974A81-403A-4BE9-B2FD-914914CC89CE}" srcOrd="0" destOrd="0" presId="urn:microsoft.com/office/officeart/2008/layout/LinedList"/>
    <dgm:cxn modelId="{6BD09146-28D3-4E2A-9E91-1B3380348C80}" srcId="{DCD92E37-B80C-42AC-A328-D05C30788410}" destId="{0A599F81-9752-4EF2-AE57-65E28A75AECF}" srcOrd="0" destOrd="0" parTransId="{037760A4-F0B3-45AC-8B40-D89AFD753FDE}" sibTransId="{3882DD88-DB2D-4091-9E36-C7EAB77BC31A}"/>
    <dgm:cxn modelId="{BE3E287E-875D-4329-A539-1638C4F15B09}" type="presOf" srcId="{DCD92E37-B80C-42AC-A328-D05C30788410}" destId="{5ADB80E2-F88F-4A26-93E5-236FA5E66722}" srcOrd="0" destOrd="0" presId="urn:microsoft.com/office/officeart/2008/layout/LinedList"/>
    <dgm:cxn modelId="{22DE2887-5EF2-48BE-A25B-C3A83C009AB1}" type="presOf" srcId="{0A599F81-9752-4EF2-AE57-65E28A75AECF}" destId="{B8C2958F-9E66-4B5F-809A-F4DBDB332FCB}" srcOrd="0" destOrd="0" presId="urn:microsoft.com/office/officeart/2008/layout/LinedList"/>
    <dgm:cxn modelId="{431BBEA1-B95B-4946-86D3-344D67AF5B35}" srcId="{DCD92E37-B80C-42AC-A328-D05C30788410}" destId="{9020B62F-AD26-41C6-90BF-222CA4E5D741}" srcOrd="2" destOrd="0" parTransId="{D89DF08D-1BEF-4206-95CC-2BBD4876F945}" sibTransId="{7CA139E1-AF28-422E-991E-1F2E4AD0A390}"/>
    <dgm:cxn modelId="{174A03A5-4B45-44C0-A18B-69ABDEDBD518}" srcId="{DCD92E37-B80C-42AC-A328-D05C30788410}" destId="{2EBDF275-325F-4762-82DA-3440F3BE79F5}" srcOrd="1" destOrd="0" parTransId="{DA000979-DEC0-4AB0-B732-1FC7746DCEA5}" sibTransId="{28E47B45-8411-4952-B4E1-BD21807A666C}"/>
    <dgm:cxn modelId="{E122896B-0660-4E48-8437-E82B80D573AA}" type="presParOf" srcId="{5ADB80E2-F88F-4A26-93E5-236FA5E66722}" destId="{F04350CD-C721-4735-9705-D59B6D1A68A8}" srcOrd="0" destOrd="0" presId="urn:microsoft.com/office/officeart/2008/layout/LinedList"/>
    <dgm:cxn modelId="{EB238AA8-6346-43D0-A466-E3038410AED1}" type="presParOf" srcId="{5ADB80E2-F88F-4A26-93E5-236FA5E66722}" destId="{30EEB09F-6D01-41B7-BF15-62A58A574B86}" srcOrd="1" destOrd="0" presId="urn:microsoft.com/office/officeart/2008/layout/LinedList"/>
    <dgm:cxn modelId="{BC87A021-18F7-4636-BD18-F6828A0526B5}" type="presParOf" srcId="{30EEB09F-6D01-41B7-BF15-62A58A574B86}" destId="{B8C2958F-9E66-4B5F-809A-F4DBDB332FCB}" srcOrd="0" destOrd="0" presId="urn:microsoft.com/office/officeart/2008/layout/LinedList"/>
    <dgm:cxn modelId="{21DA0411-7A00-4858-83D6-F899556ED421}" type="presParOf" srcId="{30EEB09F-6D01-41B7-BF15-62A58A574B86}" destId="{E492395B-B55B-4D6A-90CA-6E7651836453}" srcOrd="1" destOrd="0" presId="urn:microsoft.com/office/officeart/2008/layout/LinedList"/>
    <dgm:cxn modelId="{B99C407B-64B6-4739-A417-A2D158A4A8B0}" type="presParOf" srcId="{5ADB80E2-F88F-4A26-93E5-236FA5E66722}" destId="{04F1AB7A-51AC-4BB2-A833-018B916208B8}" srcOrd="2" destOrd="0" presId="urn:microsoft.com/office/officeart/2008/layout/LinedList"/>
    <dgm:cxn modelId="{3235E24F-BDB8-46B2-A76E-C763E937AA1D}" type="presParOf" srcId="{5ADB80E2-F88F-4A26-93E5-236FA5E66722}" destId="{E5A907AD-FD79-46F6-9D39-80EFCDB019A4}" srcOrd="3" destOrd="0" presId="urn:microsoft.com/office/officeart/2008/layout/LinedList"/>
    <dgm:cxn modelId="{792FF186-819E-4760-91E4-CED5EEFF7509}" type="presParOf" srcId="{E5A907AD-FD79-46F6-9D39-80EFCDB019A4}" destId="{F79AAB72-DFF1-4DF2-8AE3-3C0873F907D9}" srcOrd="0" destOrd="0" presId="urn:microsoft.com/office/officeart/2008/layout/LinedList"/>
    <dgm:cxn modelId="{7DCE2ECE-2E76-401A-A8DC-1C4F582A95EE}" type="presParOf" srcId="{E5A907AD-FD79-46F6-9D39-80EFCDB019A4}" destId="{A86A5716-595E-4E49-9F0D-5208A2CAAFE5}" srcOrd="1" destOrd="0" presId="urn:microsoft.com/office/officeart/2008/layout/LinedList"/>
    <dgm:cxn modelId="{48E3BC13-BA43-459D-AC2F-65DA051B3828}" type="presParOf" srcId="{5ADB80E2-F88F-4A26-93E5-236FA5E66722}" destId="{45175098-19C2-451B-8C33-49123F36D70C}" srcOrd="4" destOrd="0" presId="urn:microsoft.com/office/officeart/2008/layout/LinedList"/>
    <dgm:cxn modelId="{DD1923CE-303E-45AF-9E90-07113CFF0D56}" type="presParOf" srcId="{5ADB80E2-F88F-4A26-93E5-236FA5E66722}" destId="{DA2FCF56-E583-46B8-BBF6-6C9BB6101DB5}" srcOrd="5" destOrd="0" presId="urn:microsoft.com/office/officeart/2008/layout/LinedList"/>
    <dgm:cxn modelId="{CC048CEC-6251-44FB-8A5A-33DBC47011DF}" type="presParOf" srcId="{DA2FCF56-E583-46B8-BBF6-6C9BB6101DB5}" destId="{FD974A81-403A-4BE9-B2FD-914914CC89CE}" srcOrd="0" destOrd="0" presId="urn:microsoft.com/office/officeart/2008/layout/LinedList"/>
    <dgm:cxn modelId="{794EA3CD-8D56-4FB8-88FF-00950AB24832}" type="presParOf" srcId="{DA2FCF56-E583-46B8-BBF6-6C9BB6101DB5}" destId="{26F12C28-D797-417A-8638-282FB27B2C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AAF35F0-D36A-4111-A60B-2D7FC42B908E}">
      <dgm:prSet/>
      <dgm:spPr/>
      <dgm:t>
        <a:bodyPr anchor="ctr"/>
        <a:lstStyle/>
        <a:p>
          <a:r>
            <a:rPr lang="ru-RU" dirty="0">
              <a:latin typeface="TT NORMS"/>
            </a:rPr>
            <a:t>Восстановили работу </a:t>
          </a:r>
          <a:r>
            <a:rPr lang="ru-RU" dirty="0" err="1">
              <a:latin typeface="TT NORMS"/>
            </a:rPr>
            <a:t>домофонной</a:t>
          </a:r>
          <a:r>
            <a:rPr lang="ru-RU" dirty="0">
              <a:latin typeface="TT NORMS"/>
            </a:rPr>
            <a:t> системы</a:t>
          </a:r>
        </a:p>
      </dgm:t>
    </dgm:pt>
    <dgm:pt modelId="{CE4E1430-7A88-4E21-9446-BBBF2BF95373}" type="parTrans" cxnId="{6768EDDB-D215-4582-B7C5-0808B0033407}">
      <dgm:prSet/>
      <dgm:spPr/>
      <dgm:t>
        <a:bodyPr/>
        <a:lstStyle/>
        <a:p>
          <a:endParaRPr lang="ru-RU"/>
        </a:p>
      </dgm:t>
    </dgm:pt>
    <dgm:pt modelId="{5DA8CCF3-9EC4-4E32-AF0B-DCCF51AC44E4}" type="sibTrans" cxnId="{6768EDDB-D215-4582-B7C5-0808B0033407}">
      <dgm:prSet/>
      <dgm:spPr/>
      <dgm:t>
        <a:bodyPr/>
        <a:lstStyle/>
        <a:p>
          <a:endParaRPr lang="ru-RU"/>
        </a:p>
      </dgm:t>
    </dgm:pt>
    <dgm:pt modelId="{318481E7-23A0-4A5A-8B98-F8AABD776925}">
      <dgm:prSet/>
      <dgm:spPr/>
      <dgm:t>
        <a:bodyPr anchor="ctr"/>
        <a:lstStyle/>
        <a:p>
          <a:r>
            <a:rPr lang="ru-RU" dirty="0">
              <a:latin typeface="TT NORMS"/>
            </a:rPr>
            <a:t>Восстановили работу автоматизированной системы коммерческого учета воды</a:t>
          </a:r>
        </a:p>
      </dgm:t>
    </dgm:pt>
    <dgm:pt modelId="{0544F4FE-286A-4553-A056-06055E672108}" type="parTrans" cxnId="{6740817E-C5E3-4C66-95C4-A86BD2F285D0}">
      <dgm:prSet/>
      <dgm:spPr/>
      <dgm:t>
        <a:bodyPr/>
        <a:lstStyle/>
        <a:p>
          <a:endParaRPr lang="ru-RU"/>
        </a:p>
      </dgm:t>
    </dgm:pt>
    <dgm:pt modelId="{9792DCCE-AFF2-4A08-B1BC-5997E3EE606F}" type="sibTrans" cxnId="{6740817E-C5E3-4C66-95C4-A86BD2F285D0}">
      <dgm:prSet/>
      <dgm:spPr/>
      <dgm:t>
        <a:bodyPr/>
        <a:lstStyle/>
        <a:p>
          <a:endParaRPr lang="ru-RU"/>
        </a:p>
      </dgm:t>
    </dgm:pt>
    <dgm:pt modelId="{F7744D8A-5556-4A6F-859C-65B971DBBD6D}">
      <dgm:prSet/>
      <dgm:spPr/>
      <dgm:t>
        <a:bodyPr anchor="ctr"/>
        <a:lstStyle/>
        <a:p>
          <a:r>
            <a:rPr lang="ru-RU" dirty="0">
              <a:latin typeface="TT NORMS"/>
            </a:rPr>
            <a:t>Восстановили  циркуляцию в системе горячего водоснабжения</a:t>
          </a:r>
        </a:p>
      </dgm:t>
    </dgm:pt>
    <dgm:pt modelId="{D18FD36C-B5BE-4F0A-8727-FFDB488CDB9B}" type="parTrans" cxnId="{09242EF8-65E0-4E45-9DDE-2F72370B1358}">
      <dgm:prSet/>
      <dgm:spPr/>
      <dgm:t>
        <a:bodyPr/>
        <a:lstStyle/>
        <a:p>
          <a:endParaRPr lang="ru-RU"/>
        </a:p>
      </dgm:t>
    </dgm:pt>
    <dgm:pt modelId="{A410DF1C-9F12-4F4D-897D-6BE85FB9C6DA}" type="sibTrans" cxnId="{09242EF8-65E0-4E45-9DDE-2F72370B1358}">
      <dgm:prSet/>
      <dgm:spPr/>
      <dgm:t>
        <a:bodyPr/>
        <a:lstStyle/>
        <a:p>
          <a:endParaRPr lang="ru-RU"/>
        </a:p>
      </dgm:t>
    </dgm:pt>
    <dgm:pt modelId="{C801D177-7F1A-4160-B521-4EC2EB5725D0}">
      <dgm:prSet/>
      <dgm:spPr/>
      <dgm:t>
        <a:bodyPr anchor="ctr"/>
        <a:lstStyle/>
        <a:p>
          <a:r>
            <a:rPr lang="ru-RU" dirty="0">
              <a:latin typeface="TT NORMS"/>
            </a:rPr>
            <a:t>Скорректировали время включения освещения в местах общего пользования</a:t>
          </a:r>
        </a:p>
      </dgm:t>
    </dgm:pt>
    <dgm:pt modelId="{7F23E372-9FA5-4D1B-8F10-D7B050964434}" type="parTrans" cxnId="{BF5D6784-ACE2-4D8B-892F-CA52DC07D2ED}">
      <dgm:prSet/>
      <dgm:spPr/>
      <dgm:t>
        <a:bodyPr/>
        <a:lstStyle/>
        <a:p>
          <a:endParaRPr lang="ru-RU"/>
        </a:p>
      </dgm:t>
    </dgm:pt>
    <dgm:pt modelId="{78FA09DB-9351-4A3D-9D0A-41BDAEAD1643}" type="sibTrans" cxnId="{BF5D6784-ACE2-4D8B-892F-CA52DC07D2ED}">
      <dgm:prSet/>
      <dgm:spPr/>
      <dgm:t>
        <a:bodyPr/>
        <a:lstStyle/>
        <a:p>
          <a:endParaRPr lang="ru-RU"/>
        </a:p>
      </dgm:t>
    </dgm:pt>
    <dgm:pt modelId="{B89B84F4-F909-4195-9275-2233F1F709CA}">
      <dgm:prSet/>
      <dgm:spPr/>
      <dgm:t>
        <a:bodyPr anchor="ctr"/>
        <a:lstStyle/>
        <a:p>
          <a:r>
            <a:rPr lang="ru-RU" dirty="0">
              <a:latin typeface="TT NORMS"/>
            </a:rPr>
            <a:t>Пролив системы горячего водоснабжения с целью очистки системы от осадков</a:t>
          </a:r>
        </a:p>
      </dgm:t>
    </dgm:pt>
    <dgm:pt modelId="{8543E02F-858F-4D54-8B65-FD104D2E52E3}" type="parTrans" cxnId="{2B3F2BB4-B887-4D95-B740-27DFD4D9D973}">
      <dgm:prSet/>
      <dgm:spPr/>
      <dgm:t>
        <a:bodyPr/>
        <a:lstStyle/>
        <a:p>
          <a:endParaRPr lang="ru-RU"/>
        </a:p>
      </dgm:t>
    </dgm:pt>
    <dgm:pt modelId="{9AF29775-D3F5-4463-BC76-2365902AAD16}" type="sibTrans" cxnId="{2B3F2BB4-B887-4D95-B740-27DFD4D9D973}">
      <dgm:prSet/>
      <dgm:spPr/>
      <dgm:t>
        <a:bodyPr/>
        <a:lstStyle/>
        <a:p>
          <a:endParaRPr lang="ru-RU"/>
        </a:p>
      </dgm:t>
    </dgm:pt>
    <dgm:pt modelId="{89D3980D-F797-4245-AAD3-569100B66EB8}">
      <dgm:prSet/>
      <dgm:spPr/>
      <dgm:t>
        <a:bodyPr anchor="ctr"/>
        <a:lstStyle/>
        <a:p>
          <a:r>
            <a:rPr lang="ru-RU" dirty="0">
              <a:latin typeface="TT NORMS"/>
            </a:rPr>
            <a:t>Обследование и замена ламп внутреннего освещения и аварийного освещения</a:t>
          </a:r>
        </a:p>
      </dgm:t>
    </dgm:pt>
    <dgm:pt modelId="{6ACE032A-1233-4596-A5F7-2AA6E143E06C}" type="parTrans" cxnId="{2CD47CF7-069A-4E6C-8AEA-EE16B2274D1D}">
      <dgm:prSet/>
      <dgm:spPr/>
      <dgm:t>
        <a:bodyPr/>
        <a:lstStyle/>
        <a:p>
          <a:endParaRPr lang="ru-RU"/>
        </a:p>
      </dgm:t>
    </dgm:pt>
    <dgm:pt modelId="{3CFB7466-5C02-479A-8609-4BBC822EAC48}" type="sibTrans" cxnId="{2CD47CF7-069A-4E6C-8AEA-EE16B2274D1D}">
      <dgm:prSet/>
      <dgm:spPr/>
      <dgm:t>
        <a:bodyPr/>
        <a:lstStyle/>
        <a:p>
          <a:endParaRPr lang="ru-RU"/>
        </a:p>
      </dgm:t>
    </dgm:pt>
    <dgm:pt modelId="{AAC1690A-EE69-40AA-9CF0-4333272788C7}">
      <dgm:prSet/>
      <dgm:spPr/>
      <dgm:t>
        <a:bodyPr anchor="ctr"/>
        <a:lstStyle/>
        <a:p>
          <a:r>
            <a:rPr lang="ru-RU" dirty="0">
              <a:latin typeface="TT NORMS"/>
            </a:rPr>
            <a:t>Замена обратного клапана системы горячего водоснабжения, восстановление циркуляции горячей воды</a:t>
          </a:r>
        </a:p>
      </dgm:t>
    </dgm:pt>
    <dgm:pt modelId="{D6568AD5-3A0E-4FA1-9813-2A187915CBF9}" type="parTrans" cxnId="{D5891EA2-7AD4-4F6B-BF34-3F7B952A9A95}">
      <dgm:prSet/>
      <dgm:spPr/>
      <dgm:t>
        <a:bodyPr/>
        <a:lstStyle/>
        <a:p>
          <a:endParaRPr lang="ru-RU"/>
        </a:p>
      </dgm:t>
    </dgm:pt>
    <dgm:pt modelId="{3D40C7D5-DD6B-45D1-985F-C18268FC9766}" type="sibTrans" cxnId="{D5891EA2-7AD4-4F6B-BF34-3F7B952A9A95}">
      <dgm:prSet/>
      <dgm:spPr/>
      <dgm:t>
        <a:bodyPr/>
        <a:lstStyle/>
        <a:p>
          <a:endParaRPr lang="ru-RU"/>
        </a:p>
      </dgm:t>
    </dgm:pt>
    <dgm:pt modelId="{5571C4FD-5217-407C-BE60-488452D223E5}">
      <dgm:prSet/>
      <dgm:spPr/>
      <dgm:t>
        <a:bodyPr anchor="ctr"/>
        <a:lstStyle/>
        <a:p>
          <a:r>
            <a:rPr lang="ru-RU" dirty="0">
              <a:latin typeface="TT NORMS"/>
            </a:rPr>
            <a:t>Модернизация системы освещения на лестницах клетках</a:t>
          </a:r>
        </a:p>
      </dgm:t>
    </dgm:pt>
    <dgm:pt modelId="{D01F12E7-F8EA-41CF-A282-4B862220460E}" type="parTrans" cxnId="{F9D13937-3E10-40A9-899E-A616F8AF19C4}">
      <dgm:prSet/>
      <dgm:spPr/>
      <dgm:t>
        <a:bodyPr/>
        <a:lstStyle/>
        <a:p>
          <a:endParaRPr lang="ru-RU"/>
        </a:p>
      </dgm:t>
    </dgm:pt>
    <dgm:pt modelId="{B72F7A62-1AF4-419F-A973-445B73CDE106}" type="sibTrans" cxnId="{F9D13937-3E10-40A9-899E-A616F8AF19C4}">
      <dgm:prSet/>
      <dgm:spPr/>
      <dgm:t>
        <a:bodyPr/>
        <a:lstStyle/>
        <a:p>
          <a:endParaRPr lang="ru-RU"/>
        </a:p>
      </dgm:t>
    </dgm:pt>
    <dgm:pt modelId="{D6A4CE1E-71A3-4202-8DAB-92F4C60BAA45}">
      <dgm:prSet/>
      <dgm:spPr/>
      <dgm:t>
        <a:bodyPr anchor="ctr"/>
        <a:lstStyle/>
        <a:p>
          <a:r>
            <a:rPr lang="ru-RU" dirty="0">
              <a:latin typeface="TT NORMS"/>
            </a:rPr>
            <a:t>Замена роликов лифтовых дверей в корпусе А</a:t>
          </a:r>
        </a:p>
      </dgm:t>
    </dgm:pt>
    <dgm:pt modelId="{FA541D03-8F01-42C1-ACD8-7B6E4D52982B}" type="parTrans" cxnId="{A9B5B860-9438-4878-B477-1D9F009EBD84}">
      <dgm:prSet/>
      <dgm:spPr/>
      <dgm:t>
        <a:bodyPr/>
        <a:lstStyle/>
        <a:p>
          <a:endParaRPr lang="ru-RU"/>
        </a:p>
      </dgm:t>
    </dgm:pt>
    <dgm:pt modelId="{4E16623E-AA45-4C79-82E5-34F0471D3CDF}" type="sibTrans" cxnId="{A9B5B860-9438-4878-B477-1D9F009EBD84}">
      <dgm:prSet/>
      <dgm:spPr/>
      <dgm:t>
        <a:bodyPr/>
        <a:lstStyle/>
        <a:p>
          <a:endParaRPr lang="ru-RU"/>
        </a:p>
      </dgm:t>
    </dgm:pt>
    <dgm:pt modelId="{E6990C70-BCA3-4CF0-BB49-984581C37D94}">
      <dgm:prSet/>
      <dgm:spPr/>
      <dgm:t>
        <a:bodyPr anchor="ctr"/>
        <a:lstStyle/>
        <a:p>
          <a:r>
            <a:rPr lang="ru-RU" dirty="0">
              <a:latin typeface="TT NORMS"/>
            </a:rPr>
            <a:t>Перепаковав воздушных клапанов в вентиляционной камере, на трубопроводе теплоносителя </a:t>
          </a:r>
        </a:p>
      </dgm:t>
    </dgm:pt>
    <dgm:pt modelId="{AEB816F8-53E6-4B3D-A7D5-5442B76939D1}" type="parTrans" cxnId="{F849A683-DFBD-408A-8FF1-5C7A6624CFCF}">
      <dgm:prSet/>
      <dgm:spPr/>
      <dgm:t>
        <a:bodyPr/>
        <a:lstStyle/>
        <a:p>
          <a:endParaRPr lang="ru-RU"/>
        </a:p>
      </dgm:t>
    </dgm:pt>
    <dgm:pt modelId="{450F1C6A-A6EB-4610-96C8-F57C45D7C2A7}" type="sibTrans" cxnId="{F849A683-DFBD-408A-8FF1-5C7A6624CFCF}">
      <dgm:prSet/>
      <dgm:spPr/>
      <dgm:t>
        <a:bodyPr/>
        <a:lstStyle/>
        <a:p>
          <a:endParaRPr lang="ru-RU"/>
        </a:p>
      </dgm:t>
    </dgm:pt>
    <dgm:pt modelId="{F24F6CE1-DC2E-43B3-BC7B-1C90D8F08D6B}">
      <dgm:prSet/>
      <dgm:spPr/>
      <dgm:t>
        <a:bodyPr anchor="ctr"/>
        <a:lstStyle/>
        <a:p>
          <a:r>
            <a:rPr lang="ru-RU" dirty="0">
              <a:latin typeface="TT NORMS"/>
            </a:rPr>
            <a:t>Поверка общедомового прибора учета воды</a:t>
          </a:r>
        </a:p>
      </dgm:t>
    </dgm:pt>
    <dgm:pt modelId="{2C3F8646-BF3C-4DD1-8FD5-02A1E1C6B814}" type="parTrans" cxnId="{2125DDE5-2B10-4F0C-9DC4-9DD040F8A420}">
      <dgm:prSet/>
      <dgm:spPr/>
      <dgm:t>
        <a:bodyPr/>
        <a:lstStyle/>
        <a:p>
          <a:endParaRPr lang="ru-RU"/>
        </a:p>
      </dgm:t>
    </dgm:pt>
    <dgm:pt modelId="{E0217771-B4B8-45A5-A76C-71B7111D9FBE}" type="sibTrans" cxnId="{2125DDE5-2B10-4F0C-9DC4-9DD040F8A420}">
      <dgm:prSet/>
      <dgm:spPr/>
      <dgm:t>
        <a:bodyPr/>
        <a:lstStyle/>
        <a:p>
          <a:endParaRPr lang="ru-RU"/>
        </a:p>
      </dgm:t>
    </dgm:pt>
    <dgm:pt modelId="{F5A50A12-5FBA-4D5B-B13B-F9998F7F69AF}">
      <dgm:prSet/>
      <dgm:spPr/>
      <dgm:t>
        <a:bodyPr anchor="ctr"/>
        <a:lstStyle/>
        <a:p>
          <a:r>
            <a:rPr lang="ru-RU" dirty="0">
              <a:latin typeface="TT NORMS"/>
            </a:rPr>
            <a:t>В корпусе Б отключили срабатывание звонка, при открытии домофона ключом </a:t>
          </a:r>
        </a:p>
      </dgm:t>
    </dgm:pt>
    <dgm:pt modelId="{4B212393-052E-4933-8A2E-917AE72AA29C}" type="parTrans" cxnId="{751877D5-6281-480A-9EF9-01636E12D3A4}">
      <dgm:prSet/>
      <dgm:spPr/>
      <dgm:t>
        <a:bodyPr/>
        <a:lstStyle/>
        <a:p>
          <a:endParaRPr lang="ru-RU"/>
        </a:p>
      </dgm:t>
    </dgm:pt>
    <dgm:pt modelId="{DED21C7E-872A-4839-8ED9-6D37E8F573CB}" type="sibTrans" cxnId="{751877D5-6281-480A-9EF9-01636E12D3A4}">
      <dgm:prSet/>
      <dgm:spPr/>
      <dgm:t>
        <a:bodyPr/>
        <a:lstStyle/>
        <a:p>
          <a:endParaRPr lang="ru-RU"/>
        </a:p>
      </dgm:t>
    </dgm:pt>
    <dgm:pt modelId="{DC81E387-FDD5-45A8-B461-5E81BFBC884C}">
      <dgm:prSet/>
      <dgm:spPr/>
      <dgm:t>
        <a:bodyPr anchor="ctr"/>
        <a:lstStyle/>
        <a:p>
          <a:r>
            <a:rPr lang="ru-RU" dirty="0">
              <a:latin typeface="TT NORMS"/>
            </a:rPr>
            <a:t>Перевод системы теплоснабжения в летний режим</a:t>
          </a:r>
        </a:p>
      </dgm:t>
    </dgm:pt>
    <dgm:pt modelId="{6545321E-4F8A-47EF-9BDB-F4FBEBDCEFD8}" type="parTrans" cxnId="{F60C02D9-3020-4C7C-B9EC-AF4661E4BD94}">
      <dgm:prSet/>
      <dgm:spPr/>
      <dgm:t>
        <a:bodyPr/>
        <a:lstStyle/>
        <a:p>
          <a:endParaRPr lang="ru-RU"/>
        </a:p>
      </dgm:t>
    </dgm:pt>
    <dgm:pt modelId="{E0D10C19-F2A4-45E8-BE66-5821A7951FCD}" type="sibTrans" cxnId="{F60C02D9-3020-4C7C-B9EC-AF4661E4BD94}">
      <dgm:prSet/>
      <dgm:spPr/>
      <dgm:t>
        <a:bodyPr/>
        <a:lstStyle/>
        <a:p>
          <a:endParaRPr lang="ru-RU"/>
        </a:p>
      </dgm:t>
    </dgm:pt>
    <dgm:pt modelId="{21DA5534-E8D1-4770-A3D9-F14821B9B583}">
      <dgm:prSet/>
      <dgm:spPr/>
      <dgm:t>
        <a:bodyPr anchor="ctr"/>
        <a:lstStyle/>
        <a:p>
          <a:r>
            <a:rPr lang="ru-RU" dirty="0">
              <a:latin typeface="TT NORMS"/>
            </a:rPr>
            <a:t>Влажная протирка трубопроводов, навигации и другого навесного оборудования на высоте выше 2-х метров </a:t>
          </a:r>
        </a:p>
      </dgm:t>
    </dgm:pt>
    <dgm:pt modelId="{92D057AD-E4CB-44B3-9F49-FAE0BBA77F2F}" type="parTrans" cxnId="{954038ED-91F9-4BED-A71A-85C51755F222}">
      <dgm:prSet/>
      <dgm:spPr/>
      <dgm:t>
        <a:bodyPr/>
        <a:lstStyle/>
        <a:p>
          <a:endParaRPr lang="ru-RU"/>
        </a:p>
      </dgm:t>
    </dgm:pt>
    <dgm:pt modelId="{9BB98479-9E96-402B-AEC0-05B4C456D650}" type="sibTrans" cxnId="{954038ED-91F9-4BED-A71A-85C51755F222}">
      <dgm:prSet/>
      <dgm:spPr/>
      <dgm:t>
        <a:bodyPr/>
        <a:lstStyle/>
        <a:p>
          <a:endParaRPr lang="ru-RU"/>
        </a:p>
      </dgm:t>
    </dgm:pt>
    <dgm:pt modelId="{DE9BF648-070A-4E09-BF2F-266E2894CCCF}">
      <dgm:prSet/>
      <dgm:spPr/>
      <dgm:t>
        <a:bodyPr anchor="ctr"/>
        <a:lstStyle/>
        <a:p>
          <a:r>
            <a:rPr lang="ru-RU" dirty="0">
              <a:latin typeface="TT NORMS"/>
            </a:rPr>
            <a:t>Сезонный осмотр общего имущества</a:t>
          </a:r>
        </a:p>
      </dgm:t>
    </dgm:pt>
    <dgm:pt modelId="{0D32339E-5D98-4EF3-9007-D1D64C23CD07}" type="parTrans" cxnId="{79C75FC0-108C-4A73-8985-AB8159AD9148}">
      <dgm:prSet/>
      <dgm:spPr/>
      <dgm:t>
        <a:bodyPr/>
        <a:lstStyle/>
        <a:p>
          <a:endParaRPr lang="ru-RU"/>
        </a:p>
      </dgm:t>
    </dgm:pt>
    <dgm:pt modelId="{8D3B641C-5BD3-4D4A-B147-6AC7D0B18EF6}" type="sibTrans" cxnId="{79C75FC0-108C-4A73-8985-AB8159AD9148}">
      <dgm:prSet/>
      <dgm:spPr/>
      <dgm:t>
        <a:bodyPr/>
        <a:lstStyle/>
        <a:p>
          <a:endParaRPr lang="ru-RU"/>
        </a:p>
      </dgm:t>
    </dgm:pt>
    <dgm:pt modelId="{C5315BDB-1A10-403C-9513-0C712FD7FEAD}">
      <dgm:prSet/>
      <dgm:spPr/>
      <dgm:t>
        <a:bodyPr anchor="ctr"/>
        <a:lstStyle/>
        <a:p>
          <a:r>
            <a:rPr lang="ru-RU" dirty="0">
              <a:latin typeface="TT NORMS"/>
            </a:rPr>
            <a:t>Изменили время режима ожидания на блоке светофора с 300 с на 90 с.</a:t>
          </a:r>
        </a:p>
      </dgm:t>
    </dgm:pt>
    <dgm:pt modelId="{45FC65FD-F74F-4121-B1F7-75DF312DCE5A}" type="parTrans" cxnId="{11E53535-B700-4E13-88E1-8F8F50ABA420}">
      <dgm:prSet/>
      <dgm:spPr/>
      <dgm:t>
        <a:bodyPr/>
        <a:lstStyle/>
        <a:p>
          <a:endParaRPr lang="ru-RU"/>
        </a:p>
      </dgm:t>
    </dgm:pt>
    <dgm:pt modelId="{85032A78-A22B-4C0B-B175-20BF6D5F1422}" type="sibTrans" cxnId="{11E53535-B700-4E13-88E1-8F8F50ABA420}">
      <dgm:prSet/>
      <dgm:spPr/>
      <dgm:t>
        <a:bodyPr/>
        <a:lstStyle/>
        <a:p>
          <a:endParaRPr lang="ru-RU"/>
        </a:p>
      </dgm:t>
    </dgm:pt>
    <dgm:pt modelId="{DEC3DB01-DF99-4F5B-8AFD-7D3EBDE03179}">
      <dgm:prSet/>
      <dgm:spPr/>
      <dgm:t>
        <a:bodyPr anchor="ctr"/>
        <a:lstStyle/>
        <a:p>
          <a:r>
            <a:rPr lang="ru-RU" dirty="0">
              <a:latin typeface="TT NORMS"/>
            </a:rPr>
            <a:t>Техническое обслуживание лифтов и замена аккумуляторов  </a:t>
          </a:r>
        </a:p>
      </dgm:t>
    </dgm:pt>
    <dgm:pt modelId="{80AA8620-B48E-4D0A-8CB8-43AE54BE3CDC}" type="parTrans" cxnId="{787F2B21-1781-491A-BE4E-6BC149599CA6}">
      <dgm:prSet/>
      <dgm:spPr/>
      <dgm:t>
        <a:bodyPr/>
        <a:lstStyle/>
        <a:p>
          <a:endParaRPr lang="ru-RU"/>
        </a:p>
      </dgm:t>
    </dgm:pt>
    <dgm:pt modelId="{17FE4C16-1270-4301-92CB-4BB2041B26E0}" type="sibTrans" cxnId="{787F2B21-1781-491A-BE4E-6BC149599CA6}">
      <dgm:prSet/>
      <dgm:spPr/>
      <dgm:t>
        <a:bodyPr/>
        <a:lstStyle/>
        <a:p>
          <a:endParaRPr lang="ru-RU"/>
        </a:p>
      </dgm:t>
    </dgm:pt>
    <dgm:pt modelId="{7A375062-2F5A-4AED-9B71-BF96B9AB7FEB}">
      <dgm:prSet/>
      <dgm:spPr/>
      <dgm:t>
        <a:bodyPr anchor="ctr"/>
        <a:lstStyle/>
        <a:p>
          <a:r>
            <a:rPr lang="ru-RU" dirty="0">
              <a:latin typeface="TT NORMS"/>
            </a:rPr>
            <a:t>Заменил аккумулятора в ИБП видеонаблюдения и очистка от пыли и грязи сервера</a:t>
          </a:r>
        </a:p>
      </dgm:t>
    </dgm:pt>
    <dgm:pt modelId="{A6A57BFC-7A21-4804-AABF-4046E430EB6C}" type="parTrans" cxnId="{FB615F01-7509-4487-95A6-A9212A063E27}">
      <dgm:prSet/>
      <dgm:spPr/>
      <dgm:t>
        <a:bodyPr/>
        <a:lstStyle/>
        <a:p>
          <a:endParaRPr lang="ru-RU"/>
        </a:p>
      </dgm:t>
    </dgm:pt>
    <dgm:pt modelId="{0663C623-A1CA-4932-9E68-0CD9948784A8}" type="sibTrans" cxnId="{FB615F01-7509-4487-95A6-A9212A063E27}">
      <dgm:prSet/>
      <dgm:spPr/>
      <dgm:t>
        <a:bodyPr/>
        <a:lstStyle/>
        <a:p>
          <a:endParaRPr lang="ru-RU"/>
        </a:p>
      </dgm:t>
    </dgm:pt>
    <dgm:pt modelId="{8721DA1E-1BD7-4E36-B463-F1D4244BA52F}">
      <dgm:prSet/>
      <dgm:spPr/>
      <dgm:t>
        <a:bodyPr anchor="ctr"/>
        <a:lstStyle/>
        <a:p>
          <a:r>
            <a:rPr lang="ru-RU" dirty="0">
              <a:latin typeface="TT NORMS"/>
            </a:rPr>
            <a:t>Освидетельствование лифтов</a:t>
          </a:r>
        </a:p>
      </dgm:t>
    </dgm:pt>
    <dgm:pt modelId="{CAD2C381-F289-495F-B01C-46E18447369A}" type="parTrans" cxnId="{D54C2674-F5C8-4BDC-93FD-B315CCC9C089}">
      <dgm:prSet/>
      <dgm:spPr/>
      <dgm:t>
        <a:bodyPr/>
        <a:lstStyle/>
        <a:p>
          <a:endParaRPr lang="ru-RU"/>
        </a:p>
      </dgm:t>
    </dgm:pt>
    <dgm:pt modelId="{467127F2-9D2D-471F-AC19-06838C4DAD9D}" type="sibTrans" cxnId="{D54C2674-F5C8-4BDC-93FD-B315CCC9C089}">
      <dgm:prSet/>
      <dgm:spPr/>
      <dgm:t>
        <a:bodyPr/>
        <a:lstStyle/>
        <a:p>
          <a:endParaRPr lang="ru-RU"/>
        </a:p>
      </dgm:t>
    </dgm:pt>
    <dgm:pt modelId="{FF468C0B-D958-42C1-BC6C-B2F04590DAE3}">
      <dgm:prSet/>
      <dgm:spPr/>
      <dgm:t>
        <a:bodyPr anchor="ctr"/>
        <a:lstStyle/>
        <a:p>
          <a:r>
            <a:rPr lang="ru-RU" dirty="0">
              <a:latin typeface="TT NORMS"/>
            </a:rPr>
            <a:t>Герметизация стыка ливневой канализации, в паркинге</a:t>
          </a:r>
        </a:p>
      </dgm:t>
    </dgm:pt>
    <dgm:pt modelId="{DE49527C-52B7-4FFD-B014-4202F2385288}" type="parTrans" cxnId="{124D4073-F881-44AE-91F9-479BF9441F5E}">
      <dgm:prSet/>
      <dgm:spPr/>
      <dgm:t>
        <a:bodyPr/>
        <a:lstStyle/>
        <a:p>
          <a:endParaRPr lang="ru-RU"/>
        </a:p>
      </dgm:t>
    </dgm:pt>
    <dgm:pt modelId="{16614416-0DEA-4424-B585-050DE5718703}" type="sibTrans" cxnId="{124D4073-F881-44AE-91F9-479BF9441F5E}">
      <dgm:prSet/>
      <dgm:spPr/>
      <dgm:t>
        <a:bodyPr/>
        <a:lstStyle/>
        <a:p>
          <a:endParaRPr lang="ru-RU"/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D7849494-AE72-49F3-B7A3-9B63235680F0}" type="pres">
      <dgm:prSet presAssocID="{FAAF35F0-D36A-4111-A60B-2D7FC42B908E}" presName="thickLine" presStyleLbl="alignNode1" presStyleIdx="0" presStyleCnt="20"/>
      <dgm:spPr/>
    </dgm:pt>
    <dgm:pt modelId="{BC483611-39C4-42D6-9A24-DC83C8C51ACF}" type="pres">
      <dgm:prSet presAssocID="{FAAF35F0-D36A-4111-A60B-2D7FC42B908E}" presName="horz1" presStyleCnt="0"/>
      <dgm:spPr/>
    </dgm:pt>
    <dgm:pt modelId="{41B00001-E0EE-4078-8EED-C7329FA8C7FD}" type="pres">
      <dgm:prSet presAssocID="{FAAF35F0-D36A-4111-A60B-2D7FC42B908E}" presName="tx1" presStyleLbl="revTx" presStyleIdx="0" presStyleCnt="20"/>
      <dgm:spPr/>
    </dgm:pt>
    <dgm:pt modelId="{983FF10D-303B-40F0-B32F-137C7BDD26A9}" type="pres">
      <dgm:prSet presAssocID="{FAAF35F0-D36A-4111-A60B-2D7FC42B908E}" presName="vert1" presStyleCnt="0"/>
      <dgm:spPr/>
    </dgm:pt>
    <dgm:pt modelId="{4B31E16C-77CB-462C-9FD2-5378C471B21B}" type="pres">
      <dgm:prSet presAssocID="{318481E7-23A0-4A5A-8B98-F8AABD776925}" presName="thickLine" presStyleLbl="alignNode1" presStyleIdx="1" presStyleCnt="20"/>
      <dgm:spPr/>
    </dgm:pt>
    <dgm:pt modelId="{7A9136C8-DF79-4897-BFD3-473DCE0ED3C5}" type="pres">
      <dgm:prSet presAssocID="{318481E7-23A0-4A5A-8B98-F8AABD776925}" presName="horz1" presStyleCnt="0"/>
      <dgm:spPr/>
    </dgm:pt>
    <dgm:pt modelId="{F02AE99E-E5C8-42E8-A620-39AAE39D5D15}" type="pres">
      <dgm:prSet presAssocID="{318481E7-23A0-4A5A-8B98-F8AABD776925}" presName="tx1" presStyleLbl="revTx" presStyleIdx="1" presStyleCnt="20"/>
      <dgm:spPr/>
    </dgm:pt>
    <dgm:pt modelId="{516D8E98-2B51-4507-8C3E-2765F20FD470}" type="pres">
      <dgm:prSet presAssocID="{318481E7-23A0-4A5A-8B98-F8AABD776925}" presName="vert1" presStyleCnt="0"/>
      <dgm:spPr/>
    </dgm:pt>
    <dgm:pt modelId="{8097938D-2C70-43C8-83C1-D4BE695D913D}" type="pres">
      <dgm:prSet presAssocID="{F7744D8A-5556-4A6F-859C-65B971DBBD6D}" presName="thickLine" presStyleLbl="alignNode1" presStyleIdx="2" presStyleCnt="20"/>
      <dgm:spPr/>
    </dgm:pt>
    <dgm:pt modelId="{06371D7C-A8F1-4306-9FEA-D049E6B53FEA}" type="pres">
      <dgm:prSet presAssocID="{F7744D8A-5556-4A6F-859C-65B971DBBD6D}" presName="horz1" presStyleCnt="0"/>
      <dgm:spPr/>
    </dgm:pt>
    <dgm:pt modelId="{76ED58F9-1BAE-4679-B792-791580E9B217}" type="pres">
      <dgm:prSet presAssocID="{F7744D8A-5556-4A6F-859C-65B971DBBD6D}" presName="tx1" presStyleLbl="revTx" presStyleIdx="2" presStyleCnt="20"/>
      <dgm:spPr/>
    </dgm:pt>
    <dgm:pt modelId="{B3CD9369-822F-448A-A8D6-BF73F1549BCC}" type="pres">
      <dgm:prSet presAssocID="{F7744D8A-5556-4A6F-859C-65B971DBBD6D}" presName="vert1" presStyleCnt="0"/>
      <dgm:spPr/>
    </dgm:pt>
    <dgm:pt modelId="{E232AD65-B813-40C0-ADFE-A17EFDC22FB7}" type="pres">
      <dgm:prSet presAssocID="{C801D177-7F1A-4160-B521-4EC2EB5725D0}" presName="thickLine" presStyleLbl="alignNode1" presStyleIdx="3" presStyleCnt="20"/>
      <dgm:spPr/>
    </dgm:pt>
    <dgm:pt modelId="{51C84A23-C5D9-4F5F-8B31-B900E7A25E41}" type="pres">
      <dgm:prSet presAssocID="{C801D177-7F1A-4160-B521-4EC2EB5725D0}" presName="horz1" presStyleCnt="0"/>
      <dgm:spPr/>
    </dgm:pt>
    <dgm:pt modelId="{48AA1E9F-DF5A-46C9-9544-547F05CE8DC5}" type="pres">
      <dgm:prSet presAssocID="{C801D177-7F1A-4160-B521-4EC2EB5725D0}" presName="tx1" presStyleLbl="revTx" presStyleIdx="3" presStyleCnt="20"/>
      <dgm:spPr/>
    </dgm:pt>
    <dgm:pt modelId="{121EF095-FF9A-448D-9E80-FED5284BE05B}" type="pres">
      <dgm:prSet presAssocID="{C801D177-7F1A-4160-B521-4EC2EB5725D0}" presName="vert1" presStyleCnt="0"/>
      <dgm:spPr/>
    </dgm:pt>
    <dgm:pt modelId="{C734A351-1430-4FF6-8817-6745EFD9DEA8}" type="pres">
      <dgm:prSet presAssocID="{B89B84F4-F909-4195-9275-2233F1F709CA}" presName="thickLine" presStyleLbl="alignNode1" presStyleIdx="4" presStyleCnt="20"/>
      <dgm:spPr/>
    </dgm:pt>
    <dgm:pt modelId="{8D226B6E-E735-454B-8629-98ADD8223571}" type="pres">
      <dgm:prSet presAssocID="{B89B84F4-F909-4195-9275-2233F1F709CA}" presName="horz1" presStyleCnt="0"/>
      <dgm:spPr/>
    </dgm:pt>
    <dgm:pt modelId="{6EF951C0-C05A-41EF-B7EA-C05E2321C14C}" type="pres">
      <dgm:prSet presAssocID="{B89B84F4-F909-4195-9275-2233F1F709CA}" presName="tx1" presStyleLbl="revTx" presStyleIdx="4" presStyleCnt="20"/>
      <dgm:spPr/>
    </dgm:pt>
    <dgm:pt modelId="{3502C533-ABF3-4E6C-8C52-6CF91B052DA9}" type="pres">
      <dgm:prSet presAssocID="{B89B84F4-F909-4195-9275-2233F1F709CA}" presName="vert1" presStyleCnt="0"/>
      <dgm:spPr/>
    </dgm:pt>
    <dgm:pt modelId="{F8C192D7-1C90-4799-9980-9B6C3331B011}" type="pres">
      <dgm:prSet presAssocID="{89D3980D-F797-4245-AAD3-569100B66EB8}" presName="thickLine" presStyleLbl="alignNode1" presStyleIdx="5" presStyleCnt="20"/>
      <dgm:spPr/>
    </dgm:pt>
    <dgm:pt modelId="{1F0F711B-5FDB-4F3C-991D-9129E01468DD}" type="pres">
      <dgm:prSet presAssocID="{89D3980D-F797-4245-AAD3-569100B66EB8}" presName="horz1" presStyleCnt="0"/>
      <dgm:spPr/>
    </dgm:pt>
    <dgm:pt modelId="{D225ACD3-0F8A-4AD5-8221-927D8BBE69F9}" type="pres">
      <dgm:prSet presAssocID="{89D3980D-F797-4245-AAD3-569100B66EB8}" presName="tx1" presStyleLbl="revTx" presStyleIdx="5" presStyleCnt="20"/>
      <dgm:spPr/>
    </dgm:pt>
    <dgm:pt modelId="{B3345C12-4A14-4332-8B85-F45559C3FAD5}" type="pres">
      <dgm:prSet presAssocID="{89D3980D-F797-4245-AAD3-569100B66EB8}" presName="vert1" presStyleCnt="0"/>
      <dgm:spPr/>
    </dgm:pt>
    <dgm:pt modelId="{3EC848CB-7DCF-4D3B-8EB7-5381A4AD2994}" type="pres">
      <dgm:prSet presAssocID="{AAC1690A-EE69-40AA-9CF0-4333272788C7}" presName="thickLine" presStyleLbl="alignNode1" presStyleIdx="6" presStyleCnt="20"/>
      <dgm:spPr/>
    </dgm:pt>
    <dgm:pt modelId="{E010E7D6-6DE3-46C6-8BB2-5ED88340C528}" type="pres">
      <dgm:prSet presAssocID="{AAC1690A-EE69-40AA-9CF0-4333272788C7}" presName="horz1" presStyleCnt="0"/>
      <dgm:spPr/>
    </dgm:pt>
    <dgm:pt modelId="{52050564-190F-4496-ADAE-12F1CD69C3DF}" type="pres">
      <dgm:prSet presAssocID="{AAC1690A-EE69-40AA-9CF0-4333272788C7}" presName="tx1" presStyleLbl="revTx" presStyleIdx="6" presStyleCnt="20"/>
      <dgm:spPr/>
    </dgm:pt>
    <dgm:pt modelId="{ECCFF910-92F1-482C-8DBC-B7B87C4B7089}" type="pres">
      <dgm:prSet presAssocID="{AAC1690A-EE69-40AA-9CF0-4333272788C7}" presName="vert1" presStyleCnt="0"/>
      <dgm:spPr/>
    </dgm:pt>
    <dgm:pt modelId="{8F79AA93-7AF6-4A29-BED3-898FD8557ABA}" type="pres">
      <dgm:prSet presAssocID="{5571C4FD-5217-407C-BE60-488452D223E5}" presName="thickLine" presStyleLbl="alignNode1" presStyleIdx="7" presStyleCnt="20"/>
      <dgm:spPr/>
    </dgm:pt>
    <dgm:pt modelId="{9D425BDE-9D08-46B0-B3DB-B7D557C430AE}" type="pres">
      <dgm:prSet presAssocID="{5571C4FD-5217-407C-BE60-488452D223E5}" presName="horz1" presStyleCnt="0"/>
      <dgm:spPr/>
    </dgm:pt>
    <dgm:pt modelId="{979806C6-0C8F-496A-8928-31DEBF52DCA3}" type="pres">
      <dgm:prSet presAssocID="{5571C4FD-5217-407C-BE60-488452D223E5}" presName="tx1" presStyleLbl="revTx" presStyleIdx="7" presStyleCnt="20"/>
      <dgm:spPr/>
    </dgm:pt>
    <dgm:pt modelId="{EE25B690-89FC-4FC0-BA37-DBEA4F7A379C}" type="pres">
      <dgm:prSet presAssocID="{5571C4FD-5217-407C-BE60-488452D223E5}" presName="vert1" presStyleCnt="0"/>
      <dgm:spPr/>
    </dgm:pt>
    <dgm:pt modelId="{88E2D638-F1D2-476A-90C7-7C76E1C621B5}" type="pres">
      <dgm:prSet presAssocID="{D6A4CE1E-71A3-4202-8DAB-92F4C60BAA45}" presName="thickLine" presStyleLbl="alignNode1" presStyleIdx="8" presStyleCnt="20"/>
      <dgm:spPr/>
    </dgm:pt>
    <dgm:pt modelId="{0FB421FF-7CE4-4A69-9791-6DD5C05FF20B}" type="pres">
      <dgm:prSet presAssocID="{D6A4CE1E-71A3-4202-8DAB-92F4C60BAA45}" presName="horz1" presStyleCnt="0"/>
      <dgm:spPr/>
    </dgm:pt>
    <dgm:pt modelId="{EA55A78E-0FD9-4BDD-835C-761743AA4C9D}" type="pres">
      <dgm:prSet presAssocID="{D6A4CE1E-71A3-4202-8DAB-92F4C60BAA45}" presName="tx1" presStyleLbl="revTx" presStyleIdx="8" presStyleCnt="20"/>
      <dgm:spPr/>
    </dgm:pt>
    <dgm:pt modelId="{555EF51D-F9A2-4AB2-A3AC-4899E2463A87}" type="pres">
      <dgm:prSet presAssocID="{D6A4CE1E-71A3-4202-8DAB-92F4C60BAA45}" presName="vert1" presStyleCnt="0"/>
      <dgm:spPr/>
    </dgm:pt>
    <dgm:pt modelId="{531286A0-DEFE-43E6-8595-D0C22A83A53D}" type="pres">
      <dgm:prSet presAssocID="{E6990C70-BCA3-4CF0-BB49-984581C37D94}" presName="thickLine" presStyleLbl="alignNode1" presStyleIdx="9" presStyleCnt="20"/>
      <dgm:spPr/>
    </dgm:pt>
    <dgm:pt modelId="{D6291D1B-383B-4A19-90A7-999BD7C317E9}" type="pres">
      <dgm:prSet presAssocID="{E6990C70-BCA3-4CF0-BB49-984581C37D94}" presName="horz1" presStyleCnt="0"/>
      <dgm:spPr/>
    </dgm:pt>
    <dgm:pt modelId="{F1A72792-A723-4BF2-A017-00DF430EDB8E}" type="pres">
      <dgm:prSet presAssocID="{E6990C70-BCA3-4CF0-BB49-984581C37D94}" presName="tx1" presStyleLbl="revTx" presStyleIdx="9" presStyleCnt="20"/>
      <dgm:spPr/>
    </dgm:pt>
    <dgm:pt modelId="{C83A975A-D8B6-4481-8332-14AAA039417D}" type="pres">
      <dgm:prSet presAssocID="{E6990C70-BCA3-4CF0-BB49-984581C37D94}" presName="vert1" presStyleCnt="0"/>
      <dgm:spPr/>
    </dgm:pt>
    <dgm:pt modelId="{542EA014-17E1-403E-A4E7-5B19CB69AAEB}" type="pres">
      <dgm:prSet presAssocID="{F24F6CE1-DC2E-43B3-BC7B-1C90D8F08D6B}" presName="thickLine" presStyleLbl="alignNode1" presStyleIdx="10" presStyleCnt="20"/>
      <dgm:spPr/>
    </dgm:pt>
    <dgm:pt modelId="{286EC334-9307-4838-987E-8DECE563E98D}" type="pres">
      <dgm:prSet presAssocID="{F24F6CE1-DC2E-43B3-BC7B-1C90D8F08D6B}" presName="horz1" presStyleCnt="0"/>
      <dgm:spPr/>
    </dgm:pt>
    <dgm:pt modelId="{018AC7E1-5117-4E04-8BB7-FE78E5977C19}" type="pres">
      <dgm:prSet presAssocID="{F24F6CE1-DC2E-43B3-BC7B-1C90D8F08D6B}" presName="tx1" presStyleLbl="revTx" presStyleIdx="10" presStyleCnt="20"/>
      <dgm:spPr/>
    </dgm:pt>
    <dgm:pt modelId="{D56B6C13-96F2-4B18-BCD3-BA8FA715B310}" type="pres">
      <dgm:prSet presAssocID="{F24F6CE1-DC2E-43B3-BC7B-1C90D8F08D6B}" presName="vert1" presStyleCnt="0"/>
      <dgm:spPr/>
    </dgm:pt>
    <dgm:pt modelId="{EA30000B-B4C1-44AA-8C98-74BE6EB94A83}" type="pres">
      <dgm:prSet presAssocID="{FF468C0B-D958-42C1-BC6C-B2F04590DAE3}" presName="thickLine" presStyleLbl="alignNode1" presStyleIdx="11" presStyleCnt="20"/>
      <dgm:spPr/>
    </dgm:pt>
    <dgm:pt modelId="{EF2F2F21-454A-4290-BADB-92D46DB7358D}" type="pres">
      <dgm:prSet presAssocID="{FF468C0B-D958-42C1-BC6C-B2F04590DAE3}" presName="horz1" presStyleCnt="0"/>
      <dgm:spPr/>
    </dgm:pt>
    <dgm:pt modelId="{4B294E76-A645-459F-91F7-0DE454DCF3BF}" type="pres">
      <dgm:prSet presAssocID="{FF468C0B-D958-42C1-BC6C-B2F04590DAE3}" presName="tx1" presStyleLbl="revTx" presStyleIdx="11" presStyleCnt="20"/>
      <dgm:spPr/>
    </dgm:pt>
    <dgm:pt modelId="{C004F25A-A9F5-47D3-8275-CAAD06289B16}" type="pres">
      <dgm:prSet presAssocID="{FF468C0B-D958-42C1-BC6C-B2F04590DAE3}" presName="vert1" presStyleCnt="0"/>
      <dgm:spPr/>
    </dgm:pt>
    <dgm:pt modelId="{6D889845-EA67-4E01-83CD-9E3985B6A1E2}" type="pres">
      <dgm:prSet presAssocID="{F5A50A12-5FBA-4D5B-B13B-F9998F7F69AF}" presName="thickLine" presStyleLbl="alignNode1" presStyleIdx="12" presStyleCnt="20"/>
      <dgm:spPr/>
    </dgm:pt>
    <dgm:pt modelId="{74855D45-E146-4CA5-9470-7E0CAE77EC00}" type="pres">
      <dgm:prSet presAssocID="{F5A50A12-5FBA-4D5B-B13B-F9998F7F69AF}" presName="horz1" presStyleCnt="0"/>
      <dgm:spPr/>
    </dgm:pt>
    <dgm:pt modelId="{94A04BB1-F095-4D70-8A86-7CC69094D135}" type="pres">
      <dgm:prSet presAssocID="{F5A50A12-5FBA-4D5B-B13B-F9998F7F69AF}" presName="tx1" presStyleLbl="revTx" presStyleIdx="12" presStyleCnt="20"/>
      <dgm:spPr/>
    </dgm:pt>
    <dgm:pt modelId="{D3AA0739-D68D-4E8B-964D-385D583C3C17}" type="pres">
      <dgm:prSet presAssocID="{F5A50A12-5FBA-4D5B-B13B-F9998F7F69AF}" presName="vert1" presStyleCnt="0"/>
      <dgm:spPr/>
    </dgm:pt>
    <dgm:pt modelId="{F0CE7CF2-B3F5-421D-B840-40A4716B2C15}" type="pres">
      <dgm:prSet presAssocID="{DC81E387-FDD5-45A8-B461-5E81BFBC884C}" presName="thickLine" presStyleLbl="alignNode1" presStyleIdx="13" presStyleCnt="20"/>
      <dgm:spPr/>
    </dgm:pt>
    <dgm:pt modelId="{13F01CC7-496C-4E2F-9AF2-00F45FACEABF}" type="pres">
      <dgm:prSet presAssocID="{DC81E387-FDD5-45A8-B461-5E81BFBC884C}" presName="horz1" presStyleCnt="0"/>
      <dgm:spPr/>
    </dgm:pt>
    <dgm:pt modelId="{A3926FF1-5965-44F8-B814-69B9018547CF}" type="pres">
      <dgm:prSet presAssocID="{DC81E387-FDD5-45A8-B461-5E81BFBC884C}" presName="tx1" presStyleLbl="revTx" presStyleIdx="13" presStyleCnt="20"/>
      <dgm:spPr/>
    </dgm:pt>
    <dgm:pt modelId="{26C4A778-4F35-4FBB-A4C7-38B031126F5C}" type="pres">
      <dgm:prSet presAssocID="{DC81E387-FDD5-45A8-B461-5E81BFBC884C}" presName="vert1" presStyleCnt="0"/>
      <dgm:spPr/>
    </dgm:pt>
    <dgm:pt modelId="{EB6747DA-E00B-466C-9614-88A21391A838}" type="pres">
      <dgm:prSet presAssocID="{21DA5534-E8D1-4770-A3D9-F14821B9B583}" presName="thickLine" presStyleLbl="alignNode1" presStyleIdx="14" presStyleCnt="20"/>
      <dgm:spPr/>
    </dgm:pt>
    <dgm:pt modelId="{62C08E82-541B-488F-8F59-AC313B45FF5A}" type="pres">
      <dgm:prSet presAssocID="{21DA5534-E8D1-4770-A3D9-F14821B9B583}" presName="horz1" presStyleCnt="0"/>
      <dgm:spPr/>
    </dgm:pt>
    <dgm:pt modelId="{61424A42-45B4-4CC1-A060-F76D8338663A}" type="pres">
      <dgm:prSet presAssocID="{21DA5534-E8D1-4770-A3D9-F14821B9B583}" presName="tx1" presStyleLbl="revTx" presStyleIdx="14" presStyleCnt="20"/>
      <dgm:spPr/>
    </dgm:pt>
    <dgm:pt modelId="{9F6A58A5-556C-4864-A848-99C8D359CE76}" type="pres">
      <dgm:prSet presAssocID="{21DA5534-E8D1-4770-A3D9-F14821B9B583}" presName="vert1" presStyleCnt="0"/>
      <dgm:spPr/>
    </dgm:pt>
    <dgm:pt modelId="{243167C7-D0D2-4C01-B1EA-17505380C2E4}" type="pres">
      <dgm:prSet presAssocID="{DE9BF648-070A-4E09-BF2F-266E2894CCCF}" presName="thickLine" presStyleLbl="alignNode1" presStyleIdx="15" presStyleCnt="20"/>
      <dgm:spPr/>
    </dgm:pt>
    <dgm:pt modelId="{2EE62338-962B-451E-96BA-59FA3277EA29}" type="pres">
      <dgm:prSet presAssocID="{DE9BF648-070A-4E09-BF2F-266E2894CCCF}" presName="horz1" presStyleCnt="0"/>
      <dgm:spPr/>
    </dgm:pt>
    <dgm:pt modelId="{60C9718B-4F49-4A7C-B770-F179F1350C23}" type="pres">
      <dgm:prSet presAssocID="{DE9BF648-070A-4E09-BF2F-266E2894CCCF}" presName="tx1" presStyleLbl="revTx" presStyleIdx="15" presStyleCnt="20"/>
      <dgm:spPr/>
    </dgm:pt>
    <dgm:pt modelId="{2355E2BF-C4E0-4B71-B900-79D60725DA2B}" type="pres">
      <dgm:prSet presAssocID="{DE9BF648-070A-4E09-BF2F-266E2894CCCF}" presName="vert1" presStyleCnt="0"/>
      <dgm:spPr/>
    </dgm:pt>
    <dgm:pt modelId="{C7A44091-35D0-437B-80C9-E989612FDF8E}" type="pres">
      <dgm:prSet presAssocID="{C5315BDB-1A10-403C-9513-0C712FD7FEAD}" presName="thickLine" presStyleLbl="alignNode1" presStyleIdx="16" presStyleCnt="20"/>
      <dgm:spPr/>
    </dgm:pt>
    <dgm:pt modelId="{D8D33731-B88D-47AF-8FFD-7C5B64FE80C9}" type="pres">
      <dgm:prSet presAssocID="{C5315BDB-1A10-403C-9513-0C712FD7FEAD}" presName="horz1" presStyleCnt="0"/>
      <dgm:spPr/>
    </dgm:pt>
    <dgm:pt modelId="{026632D2-808E-4A87-B835-8AD7332FD35D}" type="pres">
      <dgm:prSet presAssocID="{C5315BDB-1A10-403C-9513-0C712FD7FEAD}" presName="tx1" presStyleLbl="revTx" presStyleIdx="16" presStyleCnt="20"/>
      <dgm:spPr/>
    </dgm:pt>
    <dgm:pt modelId="{780B99BC-F107-4AE5-A4A0-6C948671E127}" type="pres">
      <dgm:prSet presAssocID="{C5315BDB-1A10-403C-9513-0C712FD7FEAD}" presName="vert1" presStyleCnt="0"/>
      <dgm:spPr/>
    </dgm:pt>
    <dgm:pt modelId="{14250673-2A57-46F5-90D6-0EBB6958B648}" type="pres">
      <dgm:prSet presAssocID="{DEC3DB01-DF99-4F5B-8AFD-7D3EBDE03179}" presName="thickLine" presStyleLbl="alignNode1" presStyleIdx="17" presStyleCnt="20"/>
      <dgm:spPr/>
    </dgm:pt>
    <dgm:pt modelId="{5F8937A2-E4C6-4A8E-B34A-A95867108B0D}" type="pres">
      <dgm:prSet presAssocID="{DEC3DB01-DF99-4F5B-8AFD-7D3EBDE03179}" presName="horz1" presStyleCnt="0"/>
      <dgm:spPr/>
    </dgm:pt>
    <dgm:pt modelId="{FDF75E9B-63A5-4123-9B90-DD264B5563D9}" type="pres">
      <dgm:prSet presAssocID="{DEC3DB01-DF99-4F5B-8AFD-7D3EBDE03179}" presName="tx1" presStyleLbl="revTx" presStyleIdx="17" presStyleCnt="20"/>
      <dgm:spPr/>
    </dgm:pt>
    <dgm:pt modelId="{E28D6B77-A44C-4F12-8403-FE364DCAE974}" type="pres">
      <dgm:prSet presAssocID="{DEC3DB01-DF99-4F5B-8AFD-7D3EBDE03179}" presName="vert1" presStyleCnt="0"/>
      <dgm:spPr/>
    </dgm:pt>
    <dgm:pt modelId="{01870D6B-599F-4EAA-97CF-55D0D3766A7C}" type="pres">
      <dgm:prSet presAssocID="{7A375062-2F5A-4AED-9B71-BF96B9AB7FEB}" presName="thickLine" presStyleLbl="alignNode1" presStyleIdx="18" presStyleCnt="20"/>
      <dgm:spPr/>
    </dgm:pt>
    <dgm:pt modelId="{64C9D2DF-CA08-4A71-B53B-32B9FF99EF2F}" type="pres">
      <dgm:prSet presAssocID="{7A375062-2F5A-4AED-9B71-BF96B9AB7FEB}" presName="horz1" presStyleCnt="0"/>
      <dgm:spPr/>
    </dgm:pt>
    <dgm:pt modelId="{F4EB8B01-1744-4E7A-AAA4-921CFF71100A}" type="pres">
      <dgm:prSet presAssocID="{7A375062-2F5A-4AED-9B71-BF96B9AB7FEB}" presName="tx1" presStyleLbl="revTx" presStyleIdx="18" presStyleCnt="20"/>
      <dgm:spPr/>
    </dgm:pt>
    <dgm:pt modelId="{62FE072B-3FC5-4048-9E45-7850A338BD6D}" type="pres">
      <dgm:prSet presAssocID="{7A375062-2F5A-4AED-9B71-BF96B9AB7FEB}" presName="vert1" presStyleCnt="0"/>
      <dgm:spPr/>
    </dgm:pt>
    <dgm:pt modelId="{B943B15C-BB28-45A5-B521-AEE10C3A0B95}" type="pres">
      <dgm:prSet presAssocID="{8721DA1E-1BD7-4E36-B463-F1D4244BA52F}" presName="thickLine" presStyleLbl="alignNode1" presStyleIdx="19" presStyleCnt="20"/>
      <dgm:spPr/>
    </dgm:pt>
    <dgm:pt modelId="{F226CC02-B339-452C-971A-54D197B3EF12}" type="pres">
      <dgm:prSet presAssocID="{8721DA1E-1BD7-4E36-B463-F1D4244BA52F}" presName="horz1" presStyleCnt="0"/>
      <dgm:spPr/>
    </dgm:pt>
    <dgm:pt modelId="{768C755F-D403-4253-BBA8-4C1C95CDF1D1}" type="pres">
      <dgm:prSet presAssocID="{8721DA1E-1BD7-4E36-B463-F1D4244BA52F}" presName="tx1" presStyleLbl="revTx" presStyleIdx="19" presStyleCnt="20"/>
      <dgm:spPr/>
    </dgm:pt>
    <dgm:pt modelId="{339A1299-8087-49F3-9854-C88AAD026429}" type="pres">
      <dgm:prSet presAssocID="{8721DA1E-1BD7-4E36-B463-F1D4244BA52F}" presName="vert1" presStyleCnt="0"/>
      <dgm:spPr/>
    </dgm:pt>
  </dgm:ptLst>
  <dgm:cxnLst>
    <dgm:cxn modelId="{FB615F01-7509-4487-95A6-A9212A063E27}" srcId="{7CF33A2E-ABA6-4CC0-B113-D45AFE9B77D2}" destId="{7A375062-2F5A-4AED-9B71-BF96B9AB7FEB}" srcOrd="18" destOrd="0" parTransId="{A6A57BFC-7A21-4804-AABF-4046E430EB6C}" sibTransId="{0663C623-A1CA-4932-9E68-0CD9948784A8}"/>
    <dgm:cxn modelId="{8BBAB009-434A-4F95-AB3A-E396C9EE5DF2}" type="presOf" srcId="{8721DA1E-1BD7-4E36-B463-F1D4244BA52F}" destId="{768C755F-D403-4253-BBA8-4C1C95CDF1D1}" srcOrd="0" destOrd="0" presId="urn:microsoft.com/office/officeart/2008/layout/LinedList"/>
    <dgm:cxn modelId="{A941B90F-60FF-46CC-A1C4-15858458E43E}" type="presOf" srcId="{B89B84F4-F909-4195-9275-2233F1F709CA}" destId="{6EF951C0-C05A-41EF-B7EA-C05E2321C14C}" srcOrd="0" destOrd="0" presId="urn:microsoft.com/office/officeart/2008/layout/LinedList"/>
    <dgm:cxn modelId="{5084EE13-30D4-45BF-A8B7-B32D9A642A04}" type="presOf" srcId="{D6A4CE1E-71A3-4202-8DAB-92F4C60BAA45}" destId="{EA55A78E-0FD9-4BDD-835C-761743AA4C9D}" srcOrd="0" destOrd="0" presId="urn:microsoft.com/office/officeart/2008/layout/LinedList"/>
    <dgm:cxn modelId="{E671E21E-84D6-46EF-870C-43B9F7C2D427}" type="presOf" srcId="{21DA5534-E8D1-4770-A3D9-F14821B9B583}" destId="{61424A42-45B4-4CC1-A060-F76D8338663A}" srcOrd="0" destOrd="0" presId="urn:microsoft.com/office/officeart/2008/layout/LinedList"/>
    <dgm:cxn modelId="{787F2B21-1781-491A-BE4E-6BC149599CA6}" srcId="{7CF33A2E-ABA6-4CC0-B113-D45AFE9B77D2}" destId="{DEC3DB01-DF99-4F5B-8AFD-7D3EBDE03179}" srcOrd="17" destOrd="0" parTransId="{80AA8620-B48E-4D0A-8CB8-43AE54BE3CDC}" sibTransId="{17FE4C16-1270-4301-92CB-4BB2041B26E0}"/>
    <dgm:cxn modelId="{97C9EE23-E40F-4D1C-98EE-3A077ABBB5E1}" type="presOf" srcId="{5571C4FD-5217-407C-BE60-488452D223E5}" destId="{979806C6-0C8F-496A-8928-31DEBF52DCA3}" srcOrd="0" destOrd="0" presId="urn:microsoft.com/office/officeart/2008/layout/LinedList"/>
    <dgm:cxn modelId="{9A55812B-D0C3-4B18-A93A-2009E6AED5B4}" type="presOf" srcId="{C801D177-7F1A-4160-B521-4EC2EB5725D0}" destId="{48AA1E9F-DF5A-46C9-9544-547F05CE8DC5}" srcOrd="0" destOrd="0" presId="urn:microsoft.com/office/officeart/2008/layout/LinedList"/>
    <dgm:cxn modelId="{11E53535-B700-4E13-88E1-8F8F50ABA420}" srcId="{7CF33A2E-ABA6-4CC0-B113-D45AFE9B77D2}" destId="{C5315BDB-1A10-403C-9513-0C712FD7FEAD}" srcOrd="16" destOrd="0" parTransId="{45FC65FD-F74F-4121-B1F7-75DF312DCE5A}" sibTransId="{85032A78-A22B-4C0B-B175-20BF6D5F1422}"/>
    <dgm:cxn modelId="{F9D13937-3E10-40A9-899E-A616F8AF19C4}" srcId="{7CF33A2E-ABA6-4CC0-B113-D45AFE9B77D2}" destId="{5571C4FD-5217-407C-BE60-488452D223E5}" srcOrd="7" destOrd="0" parTransId="{D01F12E7-F8EA-41CF-A282-4B862220460E}" sibTransId="{B72F7A62-1AF4-419F-A973-445B73CDE106}"/>
    <dgm:cxn modelId="{C749EB3A-E08D-4472-9349-D2B3B7B401ED}" type="presOf" srcId="{318481E7-23A0-4A5A-8B98-F8AABD776925}" destId="{F02AE99E-E5C8-42E8-A620-39AAE39D5D15}" srcOrd="0" destOrd="0" presId="urn:microsoft.com/office/officeart/2008/layout/LinedList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47EC893F-627C-405C-ADBD-3E894D5F1391}" type="presOf" srcId="{FF468C0B-D958-42C1-BC6C-B2F04590DAE3}" destId="{4B294E76-A645-459F-91F7-0DE454DCF3BF}" srcOrd="0" destOrd="0" presId="urn:microsoft.com/office/officeart/2008/layout/LinedList"/>
    <dgm:cxn modelId="{A9B5B860-9438-4878-B477-1D9F009EBD84}" srcId="{7CF33A2E-ABA6-4CC0-B113-D45AFE9B77D2}" destId="{D6A4CE1E-71A3-4202-8DAB-92F4C60BAA45}" srcOrd="8" destOrd="0" parTransId="{FA541D03-8F01-42C1-ACD8-7B6E4D52982B}" sibTransId="{4E16623E-AA45-4C79-82E5-34F0471D3CDF}"/>
    <dgm:cxn modelId="{124D4073-F881-44AE-91F9-479BF9441F5E}" srcId="{7CF33A2E-ABA6-4CC0-B113-D45AFE9B77D2}" destId="{FF468C0B-D958-42C1-BC6C-B2F04590DAE3}" srcOrd="11" destOrd="0" parTransId="{DE49527C-52B7-4FFD-B014-4202F2385288}" sibTransId="{16614416-0DEA-4424-B585-050DE5718703}"/>
    <dgm:cxn modelId="{D54C2674-F5C8-4BDC-93FD-B315CCC9C089}" srcId="{7CF33A2E-ABA6-4CC0-B113-D45AFE9B77D2}" destId="{8721DA1E-1BD7-4E36-B463-F1D4244BA52F}" srcOrd="19" destOrd="0" parTransId="{CAD2C381-F289-495F-B01C-46E18447369A}" sibTransId="{467127F2-9D2D-471F-AC19-06838C4DAD9D}"/>
    <dgm:cxn modelId="{F92CE978-EF17-4C03-83EC-46FF548F421E}" type="presOf" srcId="{DE9BF648-070A-4E09-BF2F-266E2894CCCF}" destId="{60C9718B-4F49-4A7C-B770-F179F1350C23}" srcOrd="0" destOrd="0" presId="urn:microsoft.com/office/officeart/2008/layout/LinedList"/>
    <dgm:cxn modelId="{10F4C25A-BE77-4139-BE50-9D02119482EC}" type="presOf" srcId="{C5315BDB-1A10-403C-9513-0C712FD7FEAD}" destId="{026632D2-808E-4A87-B835-8AD7332FD35D}" srcOrd="0" destOrd="0" presId="urn:microsoft.com/office/officeart/2008/layout/LinedList"/>
    <dgm:cxn modelId="{6740817E-C5E3-4C66-95C4-A86BD2F285D0}" srcId="{7CF33A2E-ABA6-4CC0-B113-D45AFE9B77D2}" destId="{318481E7-23A0-4A5A-8B98-F8AABD776925}" srcOrd="1" destOrd="0" parTransId="{0544F4FE-286A-4553-A056-06055E672108}" sibTransId="{9792DCCE-AFF2-4A08-B1BC-5997E3EE606F}"/>
    <dgm:cxn modelId="{05C35E80-0E14-4581-9B3E-1AF9AF7575AD}" type="presOf" srcId="{F7744D8A-5556-4A6F-859C-65B971DBBD6D}" destId="{76ED58F9-1BAE-4679-B792-791580E9B217}" srcOrd="0" destOrd="0" presId="urn:microsoft.com/office/officeart/2008/layout/LinedList"/>
    <dgm:cxn modelId="{F849A683-DFBD-408A-8FF1-5C7A6624CFCF}" srcId="{7CF33A2E-ABA6-4CC0-B113-D45AFE9B77D2}" destId="{E6990C70-BCA3-4CF0-BB49-984581C37D94}" srcOrd="9" destOrd="0" parTransId="{AEB816F8-53E6-4B3D-A7D5-5442B76939D1}" sibTransId="{450F1C6A-A6EB-4610-96C8-F57C45D7C2A7}"/>
    <dgm:cxn modelId="{BF5D6784-ACE2-4D8B-892F-CA52DC07D2ED}" srcId="{7CF33A2E-ABA6-4CC0-B113-D45AFE9B77D2}" destId="{C801D177-7F1A-4160-B521-4EC2EB5725D0}" srcOrd="3" destOrd="0" parTransId="{7F23E372-9FA5-4D1B-8F10-D7B050964434}" sibTransId="{78FA09DB-9351-4A3D-9D0A-41BDAEAD1643}"/>
    <dgm:cxn modelId="{D5A83986-DBC6-47B2-9C1B-0ECB5175DB42}" type="presOf" srcId="{AAC1690A-EE69-40AA-9CF0-4333272788C7}" destId="{52050564-190F-4496-ADAE-12F1CD69C3DF}" srcOrd="0" destOrd="0" presId="urn:microsoft.com/office/officeart/2008/layout/LinedList"/>
    <dgm:cxn modelId="{571C5490-F432-4782-8DBD-1F511AD86F90}" type="presOf" srcId="{E6990C70-BCA3-4CF0-BB49-984581C37D94}" destId="{F1A72792-A723-4BF2-A017-00DF430EDB8E}" srcOrd="0" destOrd="0" presId="urn:microsoft.com/office/officeart/2008/layout/LinedList"/>
    <dgm:cxn modelId="{D5891EA2-7AD4-4F6B-BF34-3F7B952A9A95}" srcId="{7CF33A2E-ABA6-4CC0-B113-D45AFE9B77D2}" destId="{AAC1690A-EE69-40AA-9CF0-4333272788C7}" srcOrd="6" destOrd="0" parTransId="{D6568AD5-3A0E-4FA1-9813-2A187915CBF9}" sibTransId="{3D40C7D5-DD6B-45D1-985F-C18268FC9766}"/>
    <dgm:cxn modelId="{BC2B62B0-7912-4C59-A20D-7A9AE46A7B6E}" type="presOf" srcId="{FAAF35F0-D36A-4111-A60B-2D7FC42B908E}" destId="{41B00001-E0EE-4078-8EED-C7329FA8C7FD}" srcOrd="0" destOrd="0" presId="urn:microsoft.com/office/officeart/2008/layout/LinedList"/>
    <dgm:cxn modelId="{2B3F2BB4-B887-4D95-B740-27DFD4D9D973}" srcId="{7CF33A2E-ABA6-4CC0-B113-D45AFE9B77D2}" destId="{B89B84F4-F909-4195-9275-2233F1F709CA}" srcOrd="4" destOrd="0" parTransId="{8543E02F-858F-4D54-8B65-FD104D2E52E3}" sibTransId="{9AF29775-D3F5-4463-BC76-2365902AAD16}"/>
    <dgm:cxn modelId="{6C058ABC-6CF5-48FD-A4CE-E912586F2261}" type="presOf" srcId="{F24F6CE1-DC2E-43B3-BC7B-1C90D8F08D6B}" destId="{018AC7E1-5117-4E04-8BB7-FE78E5977C19}" srcOrd="0" destOrd="0" presId="urn:microsoft.com/office/officeart/2008/layout/LinedList"/>
    <dgm:cxn modelId="{6DB983BE-B5EE-4ADD-8DE4-DDF361A8715D}" type="presOf" srcId="{DC81E387-FDD5-45A8-B461-5E81BFBC884C}" destId="{A3926FF1-5965-44F8-B814-69B9018547CF}" srcOrd="0" destOrd="0" presId="urn:microsoft.com/office/officeart/2008/layout/LinedList"/>
    <dgm:cxn modelId="{79C75FC0-108C-4A73-8985-AB8159AD9148}" srcId="{7CF33A2E-ABA6-4CC0-B113-D45AFE9B77D2}" destId="{DE9BF648-070A-4E09-BF2F-266E2894CCCF}" srcOrd="15" destOrd="0" parTransId="{0D32339E-5D98-4EF3-9007-D1D64C23CD07}" sibTransId="{8D3B641C-5BD3-4D4A-B147-6AC7D0B18EF6}"/>
    <dgm:cxn modelId="{47BEECC4-9560-41DA-A791-8DFC45E1AC7D}" type="presOf" srcId="{F5A50A12-5FBA-4D5B-B13B-F9998F7F69AF}" destId="{94A04BB1-F095-4D70-8A86-7CC69094D135}" srcOrd="0" destOrd="0" presId="urn:microsoft.com/office/officeart/2008/layout/LinedList"/>
    <dgm:cxn modelId="{751877D5-6281-480A-9EF9-01636E12D3A4}" srcId="{7CF33A2E-ABA6-4CC0-B113-D45AFE9B77D2}" destId="{F5A50A12-5FBA-4D5B-B13B-F9998F7F69AF}" srcOrd="12" destOrd="0" parTransId="{4B212393-052E-4933-8A2E-917AE72AA29C}" sibTransId="{DED21C7E-872A-4839-8ED9-6D37E8F573CB}"/>
    <dgm:cxn modelId="{F60C02D9-3020-4C7C-B9EC-AF4661E4BD94}" srcId="{7CF33A2E-ABA6-4CC0-B113-D45AFE9B77D2}" destId="{DC81E387-FDD5-45A8-B461-5E81BFBC884C}" srcOrd="13" destOrd="0" parTransId="{6545321E-4F8A-47EF-9BDB-F4FBEBDCEFD8}" sibTransId="{E0D10C19-F2A4-45E8-BE66-5821A7951FCD}"/>
    <dgm:cxn modelId="{6768EDDB-D215-4582-B7C5-0808B0033407}" srcId="{7CF33A2E-ABA6-4CC0-B113-D45AFE9B77D2}" destId="{FAAF35F0-D36A-4111-A60B-2D7FC42B908E}" srcOrd="0" destOrd="0" parTransId="{CE4E1430-7A88-4E21-9446-BBBF2BF95373}" sibTransId="{5DA8CCF3-9EC4-4E32-AF0B-DCCF51AC44E4}"/>
    <dgm:cxn modelId="{B3D295DF-4FE4-4472-82A2-130D50F073AE}" type="presOf" srcId="{7A375062-2F5A-4AED-9B71-BF96B9AB7FEB}" destId="{F4EB8B01-1744-4E7A-AAA4-921CFF71100A}" srcOrd="0" destOrd="0" presId="urn:microsoft.com/office/officeart/2008/layout/LinedList"/>
    <dgm:cxn modelId="{E2BE85E0-DC2D-4FDB-AABB-D8EE600C7D4A}" type="presOf" srcId="{89D3980D-F797-4245-AAD3-569100B66EB8}" destId="{D225ACD3-0F8A-4AD5-8221-927D8BBE69F9}" srcOrd="0" destOrd="0" presId="urn:microsoft.com/office/officeart/2008/layout/LinedList"/>
    <dgm:cxn modelId="{2125DDE5-2B10-4F0C-9DC4-9DD040F8A420}" srcId="{7CF33A2E-ABA6-4CC0-B113-D45AFE9B77D2}" destId="{F24F6CE1-DC2E-43B3-BC7B-1C90D8F08D6B}" srcOrd="10" destOrd="0" parTransId="{2C3F8646-BF3C-4DD1-8FD5-02A1E1C6B814}" sibTransId="{E0217771-B4B8-45A5-A76C-71B7111D9FBE}"/>
    <dgm:cxn modelId="{954038ED-91F9-4BED-A71A-85C51755F222}" srcId="{7CF33A2E-ABA6-4CC0-B113-D45AFE9B77D2}" destId="{21DA5534-E8D1-4770-A3D9-F14821B9B583}" srcOrd="14" destOrd="0" parTransId="{92D057AD-E4CB-44B3-9F49-FAE0BBA77F2F}" sibTransId="{9BB98479-9E96-402B-AEC0-05B4C456D650}"/>
    <dgm:cxn modelId="{2B990DEF-0FFC-45CA-A716-6390A5812EB5}" type="presOf" srcId="{DEC3DB01-DF99-4F5B-8AFD-7D3EBDE03179}" destId="{FDF75E9B-63A5-4123-9B90-DD264B5563D9}" srcOrd="0" destOrd="0" presId="urn:microsoft.com/office/officeart/2008/layout/LinedList"/>
    <dgm:cxn modelId="{2CD47CF7-069A-4E6C-8AEA-EE16B2274D1D}" srcId="{7CF33A2E-ABA6-4CC0-B113-D45AFE9B77D2}" destId="{89D3980D-F797-4245-AAD3-569100B66EB8}" srcOrd="5" destOrd="0" parTransId="{6ACE032A-1233-4596-A5F7-2AA6E143E06C}" sibTransId="{3CFB7466-5C02-479A-8609-4BBC822EAC48}"/>
    <dgm:cxn modelId="{09242EF8-65E0-4E45-9DDE-2F72370B1358}" srcId="{7CF33A2E-ABA6-4CC0-B113-D45AFE9B77D2}" destId="{F7744D8A-5556-4A6F-859C-65B971DBBD6D}" srcOrd="2" destOrd="0" parTransId="{D18FD36C-B5BE-4F0A-8727-FFDB488CDB9B}" sibTransId="{A410DF1C-9F12-4F4D-897D-6BE85FB9C6DA}"/>
    <dgm:cxn modelId="{76F02AB4-28AF-4A12-871F-CD3428B57A83}" type="presParOf" srcId="{C144393C-C46A-407D-B9BB-663670DC4BDB}" destId="{D7849494-AE72-49F3-B7A3-9B63235680F0}" srcOrd="0" destOrd="0" presId="urn:microsoft.com/office/officeart/2008/layout/LinedList"/>
    <dgm:cxn modelId="{D66F894E-287B-42CC-BCC9-6F5460F1F4D9}" type="presParOf" srcId="{C144393C-C46A-407D-B9BB-663670DC4BDB}" destId="{BC483611-39C4-42D6-9A24-DC83C8C51ACF}" srcOrd="1" destOrd="0" presId="urn:microsoft.com/office/officeart/2008/layout/LinedList"/>
    <dgm:cxn modelId="{6EAC7B22-3D9D-44FE-9EC6-F95C412C9595}" type="presParOf" srcId="{BC483611-39C4-42D6-9A24-DC83C8C51ACF}" destId="{41B00001-E0EE-4078-8EED-C7329FA8C7FD}" srcOrd="0" destOrd="0" presId="urn:microsoft.com/office/officeart/2008/layout/LinedList"/>
    <dgm:cxn modelId="{36796450-116E-4E13-AD5D-7AB941E39F94}" type="presParOf" srcId="{BC483611-39C4-42D6-9A24-DC83C8C51ACF}" destId="{983FF10D-303B-40F0-B32F-137C7BDD26A9}" srcOrd="1" destOrd="0" presId="urn:microsoft.com/office/officeart/2008/layout/LinedList"/>
    <dgm:cxn modelId="{52BCD9A3-6CBD-487F-8DEA-34FBCCE208BD}" type="presParOf" srcId="{C144393C-C46A-407D-B9BB-663670DC4BDB}" destId="{4B31E16C-77CB-462C-9FD2-5378C471B21B}" srcOrd="2" destOrd="0" presId="urn:microsoft.com/office/officeart/2008/layout/LinedList"/>
    <dgm:cxn modelId="{3A2504AA-09B6-43B1-B5D0-7404170EE3C1}" type="presParOf" srcId="{C144393C-C46A-407D-B9BB-663670DC4BDB}" destId="{7A9136C8-DF79-4897-BFD3-473DCE0ED3C5}" srcOrd="3" destOrd="0" presId="urn:microsoft.com/office/officeart/2008/layout/LinedList"/>
    <dgm:cxn modelId="{1A9F5B53-5C2A-4BA7-89BE-F6981C4C4392}" type="presParOf" srcId="{7A9136C8-DF79-4897-BFD3-473DCE0ED3C5}" destId="{F02AE99E-E5C8-42E8-A620-39AAE39D5D15}" srcOrd="0" destOrd="0" presId="urn:microsoft.com/office/officeart/2008/layout/LinedList"/>
    <dgm:cxn modelId="{52C13ED3-CFAE-4A93-B375-7F6130CF6A09}" type="presParOf" srcId="{7A9136C8-DF79-4897-BFD3-473DCE0ED3C5}" destId="{516D8E98-2B51-4507-8C3E-2765F20FD470}" srcOrd="1" destOrd="0" presId="urn:microsoft.com/office/officeart/2008/layout/LinedList"/>
    <dgm:cxn modelId="{5BF1B4E4-05C0-4057-983E-2183573AC203}" type="presParOf" srcId="{C144393C-C46A-407D-B9BB-663670DC4BDB}" destId="{8097938D-2C70-43C8-83C1-D4BE695D913D}" srcOrd="4" destOrd="0" presId="urn:microsoft.com/office/officeart/2008/layout/LinedList"/>
    <dgm:cxn modelId="{26918AD6-9F22-4DBC-B614-F26EA244FE61}" type="presParOf" srcId="{C144393C-C46A-407D-B9BB-663670DC4BDB}" destId="{06371D7C-A8F1-4306-9FEA-D049E6B53FEA}" srcOrd="5" destOrd="0" presId="urn:microsoft.com/office/officeart/2008/layout/LinedList"/>
    <dgm:cxn modelId="{039D87F4-4C64-4A83-944D-5C275E7C2EA7}" type="presParOf" srcId="{06371D7C-A8F1-4306-9FEA-D049E6B53FEA}" destId="{76ED58F9-1BAE-4679-B792-791580E9B217}" srcOrd="0" destOrd="0" presId="urn:microsoft.com/office/officeart/2008/layout/LinedList"/>
    <dgm:cxn modelId="{1A6FF11F-6EB7-47C1-ADB7-052DF178F2AE}" type="presParOf" srcId="{06371D7C-A8F1-4306-9FEA-D049E6B53FEA}" destId="{B3CD9369-822F-448A-A8D6-BF73F1549BCC}" srcOrd="1" destOrd="0" presId="urn:microsoft.com/office/officeart/2008/layout/LinedList"/>
    <dgm:cxn modelId="{F3E043A8-8624-43A4-8C45-01A6B3198DF7}" type="presParOf" srcId="{C144393C-C46A-407D-B9BB-663670DC4BDB}" destId="{E232AD65-B813-40C0-ADFE-A17EFDC22FB7}" srcOrd="6" destOrd="0" presId="urn:microsoft.com/office/officeart/2008/layout/LinedList"/>
    <dgm:cxn modelId="{246E5201-4AED-46D9-9EEE-A964E7D2C174}" type="presParOf" srcId="{C144393C-C46A-407D-B9BB-663670DC4BDB}" destId="{51C84A23-C5D9-4F5F-8B31-B900E7A25E41}" srcOrd="7" destOrd="0" presId="urn:microsoft.com/office/officeart/2008/layout/LinedList"/>
    <dgm:cxn modelId="{4CE29637-46D4-4834-A5FE-68DA5A06AA39}" type="presParOf" srcId="{51C84A23-C5D9-4F5F-8B31-B900E7A25E41}" destId="{48AA1E9F-DF5A-46C9-9544-547F05CE8DC5}" srcOrd="0" destOrd="0" presId="urn:microsoft.com/office/officeart/2008/layout/LinedList"/>
    <dgm:cxn modelId="{634C3EB2-DCE3-4356-A1B4-8FD88A7B47F0}" type="presParOf" srcId="{51C84A23-C5D9-4F5F-8B31-B900E7A25E41}" destId="{121EF095-FF9A-448D-9E80-FED5284BE05B}" srcOrd="1" destOrd="0" presId="urn:microsoft.com/office/officeart/2008/layout/LinedList"/>
    <dgm:cxn modelId="{DA472AF7-DFAB-4246-8242-BC5BE59E4130}" type="presParOf" srcId="{C144393C-C46A-407D-B9BB-663670DC4BDB}" destId="{C734A351-1430-4FF6-8817-6745EFD9DEA8}" srcOrd="8" destOrd="0" presId="urn:microsoft.com/office/officeart/2008/layout/LinedList"/>
    <dgm:cxn modelId="{590D9234-DFBF-4EE0-B0C3-E37094C1791F}" type="presParOf" srcId="{C144393C-C46A-407D-B9BB-663670DC4BDB}" destId="{8D226B6E-E735-454B-8629-98ADD8223571}" srcOrd="9" destOrd="0" presId="urn:microsoft.com/office/officeart/2008/layout/LinedList"/>
    <dgm:cxn modelId="{E59FA685-C0FB-4D7F-AF7F-DF23D8034D9A}" type="presParOf" srcId="{8D226B6E-E735-454B-8629-98ADD8223571}" destId="{6EF951C0-C05A-41EF-B7EA-C05E2321C14C}" srcOrd="0" destOrd="0" presId="urn:microsoft.com/office/officeart/2008/layout/LinedList"/>
    <dgm:cxn modelId="{D824040D-745F-4DE4-9149-95D1734D6D30}" type="presParOf" srcId="{8D226B6E-E735-454B-8629-98ADD8223571}" destId="{3502C533-ABF3-4E6C-8C52-6CF91B052DA9}" srcOrd="1" destOrd="0" presId="urn:microsoft.com/office/officeart/2008/layout/LinedList"/>
    <dgm:cxn modelId="{9081F5CD-7845-4C54-AF1C-8FC832A3508A}" type="presParOf" srcId="{C144393C-C46A-407D-B9BB-663670DC4BDB}" destId="{F8C192D7-1C90-4799-9980-9B6C3331B011}" srcOrd="10" destOrd="0" presId="urn:microsoft.com/office/officeart/2008/layout/LinedList"/>
    <dgm:cxn modelId="{36F94E08-9106-4E4E-B35D-224B8731605C}" type="presParOf" srcId="{C144393C-C46A-407D-B9BB-663670DC4BDB}" destId="{1F0F711B-5FDB-4F3C-991D-9129E01468DD}" srcOrd="11" destOrd="0" presId="urn:microsoft.com/office/officeart/2008/layout/LinedList"/>
    <dgm:cxn modelId="{39ED6569-A925-4425-849B-38112EC2AC17}" type="presParOf" srcId="{1F0F711B-5FDB-4F3C-991D-9129E01468DD}" destId="{D225ACD3-0F8A-4AD5-8221-927D8BBE69F9}" srcOrd="0" destOrd="0" presId="urn:microsoft.com/office/officeart/2008/layout/LinedList"/>
    <dgm:cxn modelId="{88356957-25E6-4588-A734-C4D0B014043D}" type="presParOf" srcId="{1F0F711B-5FDB-4F3C-991D-9129E01468DD}" destId="{B3345C12-4A14-4332-8B85-F45559C3FAD5}" srcOrd="1" destOrd="0" presId="urn:microsoft.com/office/officeart/2008/layout/LinedList"/>
    <dgm:cxn modelId="{871F5D7B-B80E-4C6D-9201-16F0565A8425}" type="presParOf" srcId="{C144393C-C46A-407D-B9BB-663670DC4BDB}" destId="{3EC848CB-7DCF-4D3B-8EB7-5381A4AD2994}" srcOrd="12" destOrd="0" presId="urn:microsoft.com/office/officeart/2008/layout/LinedList"/>
    <dgm:cxn modelId="{4B119984-0142-44DC-9821-2FF0D2B703E3}" type="presParOf" srcId="{C144393C-C46A-407D-B9BB-663670DC4BDB}" destId="{E010E7D6-6DE3-46C6-8BB2-5ED88340C528}" srcOrd="13" destOrd="0" presId="urn:microsoft.com/office/officeart/2008/layout/LinedList"/>
    <dgm:cxn modelId="{1B061D39-4387-438F-B893-535BB547D9A8}" type="presParOf" srcId="{E010E7D6-6DE3-46C6-8BB2-5ED88340C528}" destId="{52050564-190F-4496-ADAE-12F1CD69C3DF}" srcOrd="0" destOrd="0" presId="urn:microsoft.com/office/officeart/2008/layout/LinedList"/>
    <dgm:cxn modelId="{D858993A-D572-40EE-B4D1-9560B41A1308}" type="presParOf" srcId="{E010E7D6-6DE3-46C6-8BB2-5ED88340C528}" destId="{ECCFF910-92F1-482C-8DBC-B7B87C4B7089}" srcOrd="1" destOrd="0" presId="urn:microsoft.com/office/officeart/2008/layout/LinedList"/>
    <dgm:cxn modelId="{9E645ACC-3657-4B7C-8DB2-0C5F82B5581B}" type="presParOf" srcId="{C144393C-C46A-407D-B9BB-663670DC4BDB}" destId="{8F79AA93-7AF6-4A29-BED3-898FD8557ABA}" srcOrd="14" destOrd="0" presId="urn:microsoft.com/office/officeart/2008/layout/LinedList"/>
    <dgm:cxn modelId="{D7054648-8CF8-4706-AAD5-2188E4111831}" type="presParOf" srcId="{C144393C-C46A-407D-B9BB-663670DC4BDB}" destId="{9D425BDE-9D08-46B0-B3DB-B7D557C430AE}" srcOrd="15" destOrd="0" presId="urn:microsoft.com/office/officeart/2008/layout/LinedList"/>
    <dgm:cxn modelId="{D3231293-6C65-4A95-B181-5F2C65416892}" type="presParOf" srcId="{9D425BDE-9D08-46B0-B3DB-B7D557C430AE}" destId="{979806C6-0C8F-496A-8928-31DEBF52DCA3}" srcOrd="0" destOrd="0" presId="urn:microsoft.com/office/officeart/2008/layout/LinedList"/>
    <dgm:cxn modelId="{C5C26432-5382-4BB3-A673-2F603D2537EF}" type="presParOf" srcId="{9D425BDE-9D08-46B0-B3DB-B7D557C430AE}" destId="{EE25B690-89FC-4FC0-BA37-DBEA4F7A379C}" srcOrd="1" destOrd="0" presId="urn:microsoft.com/office/officeart/2008/layout/LinedList"/>
    <dgm:cxn modelId="{CDE529FE-E37F-40D3-A4D7-C3AB08F486BB}" type="presParOf" srcId="{C144393C-C46A-407D-B9BB-663670DC4BDB}" destId="{88E2D638-F1D2-476A-90C7-7C76E1C621B5}" srcOrd="16" destOrd="0" presId="urn:microsoft.com/office/officeart/2008/layout/LinedList"/>
    <dgm:cxn modelId="{5FCBE9D9-99D6-4779-B241-9D035BA2390F}" type="presParOf" srcId="{C144393C-C46A-407D-B9BB-663670DC4BDB}" destId="{0FB421FF-7CE4-4A69-9791-6DD5C05FF20B}" srcOrd="17" destOrd="0" presId="urn:microsoft.com/office/officeart/2008/layout/LinedList"/>
    <dgm:cxn modelId="{3C98904F-B472-4B17-A30A-45397A265C18}" type="presParOf" srcId="{0FB421FF-7CE4-4A69-9791-6DD5C05FF20B}" destId="{EA55A78E-0FD9-4BDD-835C-761743AA4C9D}" srcOrd="0" destOrd="0" presId="urn:microsoft.com/office/officeart/2008/layout/LinedList"/>
    <dgm:cxn modelId="{C933EE60-8E2A-4BE9-A9F4-DA1BE2E965EE}" type="presParOf" srcId="{0FB421FF-7CE4-4A69-9791-6DD5C05FF20B}" destId="{555EF51D-F9A2-4AB2-A3AC-4899E2463A87}" srcOrd="1" destOrd="0" presId="urn:microsoft.com/office/officeart/2008/layout/LinedList"/>
    <dgm:cxn modelId="{5E18A17F-3751-4F81-981C-46858BD70130}" type="presParOf" srcId="{C144393C-C46A-407D-B9BB-663670DC4BDB}" destId="{531286A0-DEFE-43E6-8595-D0C22A83A53D}" srcOrd="18" destOrd="0" presId="urn:microsoft.com/office/officeart/2008/layout/LinedList"/>
    <dgm:cxn modelId="{6A7F3444-18B4-47AE-B02E-0C682EF3C69E}" type="presParOf" srcId="{C144393C-C46A-407D-B9BB-663670DC4BDB}" destId="{D6291D1B-383B-4A19-90A7-999BD7C317E9}" srcOrd="19" destOrd="0" presId="urn:microsoft.com/office/officeart/2008/layout/LinedList"/>
    <dgm:cxn modelId="{02AD6FF2-F613-41FD-8874-5CE6481A644A}" type="presParOf" srcId="{D6291D1B-383B-4A19-90A7-999BD7C317E9}" destId="{F1A72792-A723-4BF2-A017-00DF430EDB8E}" srcOrd="0" destOrd="0" presId="urn:microsoft.com/office/officeart/2008/layout/LinedList"/>
    <dgm:cxn modelId="{C62707DF-6F3B-4A97-A75A-CB072851EBE3}" type="presParOf" srcId="{D6291D1B-383B-4A19-90A7-999BD7C317E9}" destId="{C83A975A-D8B6-4481-8332-14AAA039417D}" srcOrd="1" destOrd="0" presId="urn:microsoft.com/office/officeart/2008/layout/LinedList"/>
    <dgm:cxn modelId="{CDF5ADFE-107F-4F50-8501-DBF42A7D2654}" type="presParOf" srcId="{C144393C-C46A-407D-B9BB-663670DC4BDB}" destId="{542EA014-17E1-403E-A4E7-5B19CB69AAEB}" srcOrd="20" destOrd="0" presId="urn:microsoft.com/office/officeart/2008/layout/LinedList"/>
    <dgm:cxn modelId="{79E361A2-EAB2-40E8-BB0D-CC84975B08CB}" type="presParOf" srcId="{C144393C-C46A-407D-B9BB-663670DC4BDB}" destId="{286EC334-9307-4838-987E-8DECE563E98D}" srcOrd="21" destOrd="0" presId="urn:microsoft.com/office/officeart/2008/layout/LinedList"/>
    <dgm:cxn modelId="{005B5899-A493-46E0-A3D2-53F85D38183F}" type="presParOf" srcId="{286EC334-9307-4838-987E-8DECE563E98D}" destId="{018AC7E1-5117-4E04-8BB7-FE78E5977C19}" srcOrd="0" destOrd="0" presId="urn:microsoft.com/office/officeart/2008/layout/LinedList"/>
    <dgm:cxn modelId="{DABD0D68-710C-46BC-909A-06B67DD73E30}" type="presParOf" srcId="{286EC334-9307-4838-987E-8DECE563E98D}" destId="{D56B6C13-96F2-4B18-BCD3-BA8FA715B310}" srcOrd="1" destOrd="0" presId="urn:microsoft.com/office/officeart/2008/layout/LinedList"/>
    <dgm:cxn modelId="{258E1287-8AB7-41B6-BB14-7D3EFDDD1548}" type="presParOf" srcId="{C144393C-C46A-407D-B9BB-663670DC4BDB}" destId="{EA30000B-B4C1-44AA-8C98-74BE6EB94A83}" srcOrd="22" destOrd="0" presId="urn:microsoft.com/office/officeart/2008/layout/LinedList"/>
    <dgm:cxn modelId="{C4D6238C-865C-4C80-961A-DADC35A06B20}" type="presParOf" srcId="{C144393C-C46A-407D-B9BB-663670DC4BDB}" destId="{EF2F2F21-454A-4290-BADB-92D46DB7358D}" srcOrd="23" destOrd="0" presId="urn:microsoft.com/office/officeart/2008/layout/LinedList"/>
    <dgm:cxn modelId="{D8341A8D-63F9-4659-9830-213BAF337169}" type="presParOf" srcId="{EF2F2F21-454A-4290-BADB-92D46DB7358D}" destId="{4B294E76-A645-459F-91F7-0DE454DCF3BF}" srcOrd="0" destOrd="0" presId="urn:microsoft.com/office/officeart/2008/layout/LinedList"/>
    <dgm:cxn modelId="{40FEC005-A1D6-4D3E-AC34-6E449AC85140}" type="presParOf" srcId="{EF2F2F21-454A-4290-BADB-92D46DB7358D}" destId="{C004F25A-A9F5-47D3-8275-CAAD06289B16}" srcOrd="1" destOrd="0" presId="urn:microsoft.com/office/officeart/2008/layout/LinedList"/>
    <dgm:cxn modelId="{78D0A67B-F943-4EC4-8626-ADB498F0E409}" type="presParOf" srcId="{C144393C-C46A-407D-B9BB-663670DC4BDB}" destId="{6D889845-EA67-4E01-83CD-9E3985B6A1E2}" srcOrd="24" destOrd="0" presId="urn:microsoft.com/office/officeart/2008/layout/LinedList"/>
    <dgm:cxn modelId="{3BD2B0E1-6933-43D8-B78A-1DC15F809CA0}" type="presParOf" srcId="{C144393C-C46A-407D-B9BB-663670DC4BDB}" destId="{74855D45-E146-4CA5-9470-7E0CAE77EC00}" srcOrd="25" destOrd="0" presId="urn:microsoft.com/office/officeart/2008/layout/LinedList"/>
    <dgm:cxn modelId="{CDCFE8D2-2E79-4A6C-B31E-AC91023BCAE2}" type="presParOf" srcId="{74855D45-E146-4CA5-9470-7E0CAE77EC00}" destId="{94A04BB1-F095-4D70-8A86-7CC69094D135}" srcOrd="0" destOrd="0" presId="urn:microsoft.com/office/officeart/2008/layout/LinedList"/>
    <dgm:cxn modelId="{FF1063E2-9898-406D-91A2-647700BD3CB6}" type="presParOf" srcId="{74855D45-E146-4CA5-9470-7E0CAE77EC00}" destId="{D3AA0739-D68D-4E8B-964D-385D583C3C17}" srcOrd="1" destOrd="0" presId="urn:microsoft.com/office/officeart/2008/layout/LinedList"/>
    <dgm:cxn modelId="{6446FEB6-7F55-4867-9DFF-81CB7C547E01}" type="presParOf" srcId="{C144393C-C46A-407D-B9BB-663670DC4BDB}" destId="{F0CE7CF2-B3F5-421D-B840-40A4716B2C15}" srcOrd="26" destOrd="0" presId="urn:microsoft.com/office/officeart/2008/layout/LinedList"/>
    <dgm:cxn modelId="{66440E29-6213-4D6C-A232-C95567ADE4CD}" type="presParOf" srcId="{C144393C-C46A-407D-B9BB-663670DC4BDB}" destId="{13F01CC7-496C-4E2F-9AF2-00F45FACEABF}" srcOrd="27" destOrd="0" presId="urn:microsoft.com/office/officeart/2008/layout/LinedList"/>
    <dgm:cxn modelId="{0A3643F2-10B8-42AE-8837-1031A22BEF24}" type="presParOf" srcId="{13F01CC7-496C-4E2F-9AF2-00F45FACEABF}" destId="{A3926FF1-5965-44F8-B814-69B9018547CF}" srcOrd="0" destOrd="0" presId="urn:microsoft.com/office/officeart/2008/layout/LinedList"/>
    <dgm:cxn modelId="{955BD802-2BF2-4581-A4D9-622BE521142F}" type="presParOf" srcId="{13F01CC7-496C-4E2F-9AF2-00F45FACEABF}" destId="{26C4A778-4F35-4FBB-A4C7-38B031126F5C}" srcOrd="1" destOrd="0" presId="urn:microsoft.com/office/officeart/2008/layout/LinedList"/>
    <dgm:cxn modelId="{A30B7DF1-EDA7-4490-96CA-7688DA6E7A01}" type="presParOf" srcId="{C144393C-C46A-407D-B9BB-663670DC4BDB}" destId="{EB6747DA-E00B-466C-9614-88A21391A838}" srcOrd="28" destOrd="0" presId="urn:microsoft.com/office/officeart/2008/layout/LinedList"/>
    <dgm:cxn modelId="{B88E7209-7B98-4D14-AEBA-FCE88416B865}" type="presParOf" srcId="{C144393C-C46A-407D-B9BB-663670DC4BDB}" destId="{62C08E82-541B-488F-8F59-AC313B45FF5A}" srcOrd="29" destOrd="0" presId="urn:microsoft.com/office/officeart/2008/layout/LinedList"/>
    <dgm:cxn modelId="{C7A91E5D-6B8D-4097-ADB4-2110350BD7A4}" type="presParOf" srcId="{62C08E82-541B-488F-8F59-AC313B45FF5A}" destId="{61424A42-45B4-4CC1-A060-F76D8338663A}" srcOrd="0" destOrd="0" presId="urn:microsoft.com/office/officeart/2008/layout/LinedList"/>
    <dgm:cxn modelId="{95400FD2-E69C-4C19-AA99-314B0F7D1AE7}" type="presParOf" srcId="{62C08E82-541B-488F-8F59-AC313B45FF5A}" destId="{9F6A58A5-556C-4864-A848-99C8D359CE76}" srcOrd="1" destOrd="0" presId="urn:microsoft.com/office/officeart/2008/layout/LinedList"/>
    <dgm:cxn modelId="{718CBF36-A06F-4426-8E43-0141100E2899}" type="presParOf" srcId="{C144393C-C46A-407D-B9BB-663670DC4BDB}" destId="{243167C7-D0D2-4C01-B1EA-17505380C2E4}" srcOrd="30" destOrd="0" presId="urn:microsoft.com/office/officeart/2008/layout/LinedList"/>
    <dgm:cxn modelId="{7ADC7DB5-64FF-4E65-A5B5-8B630261E5B1}" type="presParOf" srcId="{C144393C-C46A-407D-B9BB-663670DC4BDB}" destId="{2EE62338-962B-451E-96BA-59FA3277EA29}" srcOrd="31" destOrd="0" presId="urn:microsoft.com/office/officeart/2008/layout/LinedList"/>
    <dgm:cxn modelId="{655E4653-1EC2-42CA-B7BB-AB03B03F3F9F}" type="presParOf" srcId="{2EE62338-962B-451E-96BA-59FA3277EA29}" destId="{60C9718B-4F49-4A7C-B770-F179F1350C23}" srcOrd="0" destOrd="0" presId="urn:microsoft.com/office/officeart/2008/layout/LinedList"/>
    <dgm:cxn modelId="{A17C6DBF-37B5-431E-9DDF-2939F9C02C63}" type="presParOf" srcId="{2EE62338-962B-451E-96BA-59FA3277EA29}" destId="{2355E2BF-C4E0-4B71-B900-79D60725DA2B}" srcOrd="1" destOrd="0" presId="urn:microsoft.com/office/officeart/2008/layout/LinedList"/>
    <dgm:cxn modelId="{5FAF5A8C-7021-4CE8-A6B9-5B1E22D91504}" type="presParOf" srcId="{C144393C-C46A-407D-B9BB-663670DC4BDB}" destId="{C7A44091-35D0-437B-80C9-E989612FDF8E}" srcOrd="32" destOrd="0" presId="urn:microsoft.com/office/officeart/2008/layout/LinedList"/>
    <dgm:cxn modelId="{1B9E81D0-B2A8-477A-A120-400CCC2048C8}" type="presParOf" srcId="{C144393C-C46A-407D-B9BB-663670DC4BDB}" destId="{D8D33731-B88D-47AF-8FFD-7C5B64FE80C9}" srcOrd="33" destOrd="0" presId="urn:microsoft.com/office/officeart/2008/layout/LinedList"/>
    <dgm:cxn modelId="{5EE719B2-B3F4-4112-82D4-A5587CDC8EE3}" type="presParOf" srcId="{D8D33731-B88D-47AF-8FFD-7C5B64FE80C9}" destId="{026632D2-808E-4A87-B835-8AD7332FD35D}" srcOrd="0" destOrd="0" presId="urn:microsoft.com/office/officeart/2008/layout/LinedList"/>
    <dgm:cxn modelId="{8066D2C5-7B46-4AD3-B62C-297C2381DE0C}" type="presParOf" srcId="{D8D33731-B88D-47AF-8FFD-7C5B64FE80C9}" destId="{780B99BC-F107-4AE5-A4A0-6C948671E127}" srcOrd="1" destOrd="0" presId="urn:microsoft.com/office/officeart/2008/layout/LinedList"/>
    <dgm:cxn modelId="{384C2BD6-E93B-4A77-8A7B-3950BE8C334C}" type="presParOf" srcId="{C144393C-C46A-407D-B9BB-663670DC4BDB}" destId="{14250673-2A57-46F5-90D6-0EBB6958B648}" srcOrd="34" destOrd="0" presId="urn:microsoft.com/office/officeart/2008/layout/LinedList"/>
    <dgm:cxn modelId="{CCE45641-DD19-4549-90BC-D7738959FFDD}" type="presParOf" srcId="{C144393C-C46A-407D-B9BB-663670DC4BDB}" destId="{5F8937A2-E4C6-4A8E-B34A-A95867108B0D}" srcOrd="35" destOrd="0" presId="urn:microsoft.com/office/officeart/2008/layout/LinedList"/>
    <dgm:cxn modelId="{97D7E1A6-CFE1-4232-95C9-47307F025DA5}" type="presParOf" srcId="{5F8937A2-E4C6-4A8E-B34A-A95867108B0D}" destId="{FDF75E9B-63A5-4123-9B90-DD264B5563D9}" srcOrd="0" destOrd="0" presId="urn:microsoft.com/office/officeart/2008/layout/LinedList"/>
    <dgm:cxn modelId="{A897DD55-D309-4B61-B86C-C675B3A5E90D}" type="presParOf" srcId="{5F8937A2-E4C6-4A8E-B34A-A95867108B0D}" destId="{E28D6B77-A44C-4F12-8403-FE364DCAE974}" srcOrd="1" destOrd="0" presId="urn:microsoft.com/office/officeart/2008/layout/LinedList"/>
    <dgm:cxn modelId="{DD986F6E-F453-4545-BF32-7A161651F929}" type="presParOf" srcId="{C144393C-C46A-407D-B9BB-663670DC4BDB}" destId="{01870D6B-599F-4EAA-97CF-55D0D3766A7C}" srcOrd="36" destOrd="0" presId="urn:microsoft.com/office/officeart/2008/layout/LinedList"/>
    <dgm:cxn modelId="{C38E9C34-54A5-474E-83A1-6BC18A460966}" type="presParOf" srcId="{C144393C-C46A-407D-B9BB-663670DC4BDB}" destId="{64C9D2DF-CA08-4A71-B53B-32B9FF99EF2F}" srcOrd="37" destOrd="0" presId="urn:microsoft.com/office/officeart/2008/layout/LinedList"/>
    <dgm:cxn modelId="{75FD10DD-9636-400B-BBD7-E443EA465CB3}" type="presParOf" srcId="{64C9D2DF-CA08-4A71-B53B-32B9FF99EF2F}" destId="{F4EB8B01-1744-4E7A-AAA4-921CFF71100A}" srcOrd="0" destOrd="0" presId="urn:microsoft.com/office/officeart/2008/layout/LinedList"/>
    <dgm:cxn modelId="{7B52C20D-87F4-4231-88FB-0B5A457E86B3}" type="presParOf" srcId="{64C9D2DF-CA08-4A71-B53B-32B9FF99EF2F}" destId="{62FE072B-3FC5-4048-9E45-7850A338BD6D}" srcOrd="1" destOrd="0" presId="urn:microsoft.com/office/officeart/2008/layout/LinedList"/>
    <dgm:cxn modelId="{6CF2808A-1316-44FE-9409-C26D19C2606D}" type="presParOf" srcId="{C144393C-C46A-407D-B9BB-663670DC4BDB}" destId="{B943B15C-BB28-45A5-B521-AEE10C3A0B95}" srcOrd="38" destOrd="0" presId="urn:microsoft.com/office/officeart/2008/layout/LinedList"/>
    <dgm:cxn modelId="{9508436F-7310-42F1-9D3D-85F239D430BD}" type="presParOf" srcId="{C144393C-C46A-407D-B9BB-663670DC4BDB}" destId="{F226CC02-B339-452C-971A-54D197B3EF12}" srcOrd="39" destOrd="0" presId="urn:microsoft.com/office/officeart/2008/layout/LinedList"/>
    <dgm:cxn modelId="{273BB881-73B7-41F5-825F-3213687EC099}" type="presParOf" srcId="{F226CC02-B339-452C-971A-54D197B3EF12}" destId="{768C755F-D403-4253-BBA8-4C1C95CDF1D1}" srcOrd="0" destOrd="0" presId="urn:microsoft.com/office/officeart/2008/layout/LinedList"/>
    <dgm:cxn modelId="{B2B0593D-5112-4AF5-ACEB-33F1BDF33928}" type="presParOf" srcId="{F226CC02-B339-452C-971A-54D197B3EF12}" destId="{339A1299-8087-49F3-9854-C88AAD02642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7A670DD-319D-4D7C-906F-5348D771082B}">
      <dgm:prSet custT="1"/>
      <dgm:spPr/>
      <dgm:t>
        <a:bodyPr anchor="ctr"/>
        <a:lstStyle/>
        <a:p>
          <a:r>
            <a:rPr lang="ru-RU" sz="1100" dirty="0">
              <a:latin typeface="TT NORMS"/>
            </a:rPr>
            <a:t>Ремонт циркуляционного насоса на системе отопления</a:t>
          </a:r>
        </a:p>
      </dgm:t>
    </dgm:pt>
    <dgm:pt modelId="{769F3454-EA24-4BC8-8C5F-D317D1C32CF9}" type="parTrans" cxnId="{40CE98E4-885D-4126-A413-923636819737}">
      <dgm:prSet/>
      <dgm:spPr/>
      <dgm:t>
        <a:bodyPr/>
        <a:lstStyle/>
        <a:p>
          <a:endParaRPr lang="ru-RU"/>
        </a:p>
      </dgm:t>
    </dgm:pt>
    <dgm:pt modelId="{892B28A5-E8F5-4D98-A186-D0A30554C02B}" type="sibTrans" cxnId="{40CE98E4-885D-4126-A413-923636819737}">
      <dgm:prSet/>
      <dgm:spPr/>
      <dgm:t>
        <a:bodyPr/>
        <a:lstStyle/>
        <a:p>
          <a:endParaRPr lang="ru-RU"/>
        </a:p>
      </dgm:t>
    </dgm:pt>
    <dgm:pt modelId="{1390B851-88EC-47C8-8B19-AEDEF00D530B}">
      <dgm:prSet custT="1"/>
      <dgm:spPr/>
      <dgm:t>
        <a:bodyPr anchor="ctr"/>
        <a:lstStyle/>
        <a:p>
          <a:r>
            <a:rPr lang="ru-RU" sz="1100" dirty="0">
              <a:latin typeface="TT NORMS"/>
            </a:rPr>
            <a:t>Замена обратного клапана дренажной системы и очистка приямка</a:t>
          </a:r>
        </a:p>
      </dgm:t>
    </dgm:pt>
    <dgm:pt modelId="{EA7CBB57-D5A8-4E79-98E7-39101C7ABDF8}" type="parTrans" cxnId="{5087AAC6-B978-4E30-8514-D1890F7262AF}">
      <dgm:prSet/>
      <dgm:spPr/>
      <dgm:t>
        <a:bodyPr/>
        <a:lstStyle/>
        <a:p>
          <a:endParaRPr lang="ru-RU"/>
        </a:p>
      </dgm:t>
    </dgm:pt>
    <dgm:pt modelId="{C7F89BC9-DD31-468D-8B62-F906D1C5448E}" type="sibTrans" cxnId="{5087AAC6-B978-4E30-8514-D1890F7262AF}">
      <dgm:prSet/>
      <dgm:spPr/>
      <dgm:t>
        <a:bodyPr/>
        <a:lstStyle/>
        <a:p>
          <a:endParaRPr lang="ru-RU"/>
        </a:p>
      </dgm:t>
    </dgm:pt>
    <dgm:pt modelId="{D8465392-78A1-40B5-97CA-1F01D42E9D75}">
      <dgm:prSet custT="1"/>
      <dgm:spPr/>
      <dgm:t>
        <a:bodyPr anchor="ctr"/>
        <a:lstStyle/>
        <a:p>
          <a:r>
            <a:rPr lang="ru-RU" sz="1100" dirty="0">
              <a:latin typeface="TT NORMS"/>
            </a:rPr>
            <a:t>Устранение причин и последствий </a:t>
          </a:r>
          <a:r>
            <a:rPr lang="ru-RU" sz="1100" dirty="0" err="1">
              <a:latin typeface="TT NORMS"/>
            </a:rPr>
            <a:t>залития</a:t>
          </a:r>
          <a:r>
            <a:rPr lang="ru-RU" sz="1100" dirty="0">
              <a:latin typeface="TT NORMS"/>
            </a:rPr>
            <a:t> паркинга после выпадения обильных осадков</a:t>
          </a:r>
        </a:p>
      </dgm:t>
    </dgm:pt>
    <dgm:pt modelId="{8DE0D485-C6E2-4DF2-A1DF-AA178673D54E}" type="parTrans" cxnId="{7424526D-0C0C-4138-BDAB-9E72B08BAE17}">
      <dgm:prSet/>
      <dgm:spPr/>
      <dgm:t>
        <a:bodyPr/>
        <a:lstStyle/>
        <a:p>
          <a:endParaRPr lang="ru-RU"/>
        </a:p>
      </dgm:t>
    </dgm:pt>
    <dgm:pt modelId="{46175C72-E96C-4AE6-A369-47AFE2BD9B9A}" type="sibTrans" cxnId="{7424526D-0C0C-4138-BDAB-9E72B08BAE17}">
      <dgm:prSet/>
      <dgm:spPr/>
      <dgm:t>
        <a:bodyPr/>
        <a:lstStyle/>
        <a:p>
          <a:endParaRPr lang="ru-RU"/>
        </a:p>
      </dgm:t>
    </dgm:pt>
    <dgm:pt modelId="{BB77856E-C3D5-4B29-B3D3-FA6E209DDFAF}">
      <dgm:prSet custT="1"/>
      <dgm:spPr/>
      <dgm:t>
        <a:bodyPr anchor="ctr"/>
        <a:lstStyle/>
        <a:p>
          <a:r>
            <a:rPr lang="ru-RU" sz="1100" dirty="0">
              <a:latin typeface="TT NORMS"/>
            </a:rPr>
            <a:t>Осмотр, чистка и замена аккумуляторов источника вторичного электропитания системы оповещения и управления эвакуацией людей при пожаре, системы оповещения и управления эвакуацией людей при пожаре</a:t>
          </a:r>
        </a:p>
      </dgm:t>
    </dgm:pt>
    <dgm:pt modelId="{07E1C17D-E717-494E-A516-6A761230CC53}" type="parTrans" cxnId="{4527E3F2-5D3A-4503-B80F-8AD5E2B27401}">
      <dgm:prSet/>
      <dgm:spPr/>
      <dgm:t>
        <a:bodyPr/>
        <a:lstStyle/>
        <a:p>
          <a:endParaRPr lang="ru-RU"/>
        </a:p>
      </dgm:t>
    </dgm:pt>
    <dgm:pt modelId="{E411E90D-A681-4BCE-9F1E-1A8341630A39}" type="sibTrans" cxnId="{4527E3F2-5D3A-4503-B80F-8AD5E2B27401}">
      <dgm:prSet/>
      <dgm:spPr/>
      <dgm:t>
        <a:bodyPr/>
        <a:lstStyle/>
        <a:p>
          <a:endParaRPr lang="ru-RU"/>
        </a:p>
      </dgm:t>
    </dgm:pt>
    <dgm:pt modelId="{C98C2453-8362-4AA5-80D0-DE22A6E1AF43}">
      <dgm:prSet custT="1"/>
      <dgm:spPr/>
      <dgm:t>
        <a:bodyPr/>
        <a:lstStyle/>
        <a:p>
          <a:r>
            <a:rPr lang="ru-RU" sz="1100" b="0" i="0" dirty="0"/>
            <a:t>Замена считывателя для выхода через калитку с улицы Стасовой</a:t>
          </a:r>
          <a:endParaRPr lang="ru-RU" sz="1100" dirty="0">
            <a:latin typeface="TT NORMS"/>
          </a:endParaRPr>
        </a:p>
      </dgm:t>
    </dgm:pt>
    <dgm:pt modelId="{FF18832A-D9AC-42E7-BD83-F30D70309508}" type="parTrans" cxnId="{776D81D0-EB8E-4493-BD67-5E6E5F1FA40D}">
      <dgm:prSet/>
      <dgm:spPr/>
      <dgm:t>
        <a:bodyPr/>
        <a:lstStyle/>
        <a:p>
          <a:endParaRPr lang="ru-RU"/>
        </a:p>
      </dgm:t>
    </dgm:pt>
    <dgm:pt modelId="{3EFBCB5D-1020-4752-8A3E-6635000B0AD4}" type="sibTrans" cxnId="{776D81D0-EB8E-4493-BD67-5E6E5F1FA40D}">
      <dgm:prSet/>
      <dgm:spPr/>
      <dgm:t>
        <a:bodyPr/>
        <a:lstStyle/>
        <a:p>
          <a:endParaRPr lang="ru-RU"/>
        </a:p>
      </dgm:t>
    </dgm:pt>
    <dgm:pt modelId="{4306BD37-4706-4707-86A6-D0C733DE7AAE}">
      <dgm:prSet custT="1"/>
      <dgm:spPr/>
      <dgm:t>
        <a:bodyPr anchor="ctr"/>
        <a:lstStyle/>
        <a:p>
          <a:r>
            <a:rPr lang="ru-RU" sz="1100" dirty="0">
              <a:latin typeface="TT NORMS"/>
            </a:rPr>
            <a:t>Промывка системы горячего водоснабжения</a:t>
          </a:r>
        </a:p>
      </dgm:t>
    </dgm:pt>
    <dgm:pt modelId="{5C8D1F84-5982-442F-97EA-1D11D96DEDD9}" type="parTrans" cxnId="{AA1D53AF-2BE8-4C74-A281-512F5C4757BA}">
      <dgm:prSet/>
      <dgm:spPr/>
      <dgm:t>
        <a:bodyPr/>
        <a:lstStyle/>
        <a:p>
          <a:endParaRPr lang="ru-RU"/>
        </a:p>
      </dgm:t>
    </dgm:pt>
    <dgm:pt modelId="{001AA1D6-70F4-461D-8E6D-EE8664D273FC}" type="sibTrans" cxnId="{AA1D53AF-2BE8-4C74-A281-512F5C4757BA}">
      <dgm:prSet/>
      <dgm:spPr/>
      <dgm:t>
        <a:bodyPr/>
        <a:lstStyle/>
        <a:p>
          <a:endParaRPr lang="ru-RU"/>
        </a:p>
      </dgm:t>
    </dgm:pt>
    <dgm:pt modelId="{F6051198-EF22-4CC9-AA84-37BFC81BD12B}">
      <dgm:prSet custT="1"/>
      <dgm:spPr/>
      <dgm:t>
        <a:bodyPr anchor="ctr"/>
        <a:lstStyle/>
        <a:p>
          <a:r>
            <a:rPr lang="ru-RU" sz="1100" dirty="0">
              <a:latin typeface="TT NORMS"/>
            </a:rPr>
            <a:t>Подготовка системы горячего водоснабжения к осенне-зимней эксплуатации</a:t>
          </a:r>
        </a:p>
      </dgm:t>
    </dgm:pt>
    <dgm:pt modelId="{5D425E24-5F3C-4550-A2F2-3B6D67817899}" type="parTrans" cxnId="{985A2305-D684-4BA1-9DD1-BDB4CEB1B776}">
      <dgm:prSet/>
      <dgm:spPr/>
      <dgm:t>
        <a:bodyPr/>
        <a:lstStyle/>
        <a:p>
          <a:endParaRPr lang="ru-RU"/>
        </a:p>
      </dgm:t>
    </dgm:pt>
    <dgm:pt modelId="{B46CC208-FEAF-4CBB-AB95-48CAD041C713}" type="sibTrans" cxnId="{985A2305-D684-4BA1-9DD1-BDB4CEB1B776}">
      <dgm:prSet/>
      <dgm:spPr/>
      <dgm:t>
        <a:bodyPr/>
        <a:lstStyle/>
        <a:p>
          <a:endParaRPr lang="ru-RU"/>
        </a:p>
      </dgm:t>
    </dgm:pt>
    <dgm:pt modelId="{C0FFEC6D-9D73-4DB8-88FE-7B3940C9FBF7}">
      <dgm:prSet custT="1"/>
      <dgm:spPr/>
      <dgm:t>
        <a:bodyPr anchor="ctr"/>
        <a:lstStyle/>
        <a:p>
          <a:r>
            <a:rPr lang="ru-RU" sz="1100" dirty="0">
              <a:latin typeface="TT NORMS"/>
            </a:rPr>
            <a:t>Подготовка системы отопления к осенне-зимней эксплуатации</a:t>
          </a:r>
        </a:p>
      </dgm:t>
    </dgm:pt>
    <dgm:pt modelId="{7F8F0CE1-753A-4990-B35E-37925FB451CC}" type="parTrans" cxnId="{DC24FCB8-C0DA-40BC-9DEA-DE39ACFF18E9}">
      <dgm:prSet/>
      <dgm:spPr/>
      <dgm:t>
        <a:bodyPr/>
        <a:lstStyle/>
        <a:p>
          <a:endParaRPr lang="ru-RU"/>
        </a:p>
      </dgm:t>
    </dgm:pt>
    <dgm:pt modelId="{E449A309-81B4-43D9-A4A0-A24115B5B978}" type="sibTrans" cxnId="{DC24FCB8-C0DA-40BC-9DEA-DE39ACFF18E9}">
      <dgm:prSet/>
      <dgm:spPr/>
      <dgm:t>
        <a:bodyPr/>
        <a:lstStyle/>
        <a:p>
          <a:endParaRPr lang="ru-RU"/>
        </a:p>
      </dgm:t>
    </dgm:pt>
    <dgm:pt modelId="{13776756-AB42-4A77-9CD8-27C0D7AB8EBD}">
      <dgm:prSet custT="1"/>
      <dgm:spPr/>
      <dgm:t>
        <a:bodyPr anchor="ctr"/>
        <a:lstStyle/>
        <a:p>
          <a:r>
            <a:rPr lang="ru-RU" sz="1100" dirty="0"/>
            <a:t>Замена ламп осветительных приборов в паркинге</a:t>
          </a:r>
        </a:p>
      </dgm:t>
    </dgm:pt>
    <dgm:pt modelId="{068C798A-65C0-4F65-BB85-84CD39C8E806}" type="parTrans" cxnId="{7C0E61F9-82AE-4A2F-8864-7B758420D20C}">
      <dgm:prSet/>
      <dgm:spPr/>
      <dgm:t>
        <a:bodyPr/>
        <a:lstStyle/>
        <a:p>
          <a:endParaRPr lang="ru-RU"/>
        </a:p>
      </dgm:t>
    </dgm:pt>
    <dgm:pt modelId="{1DDDB675-F2B5-4565-B421-488A5DD781A6}" type="sibTrans" cxnId="{7C0E61F9-82AE-4A2F-8864-7B758420D20C}">
      <dgm:prSet/>
      <dgm:spPr/>
      <dgm:t>
        <a:bodyPr/>
        <a:lstStyle/>
        <a:p>
          <a:endParaRPr lang="ru-RU"/>
        </a:p>
      </dgm:t>
    </dgm:pt>
    <dgm:pt modelId="{EAD99D26-7C03-4342-B269-C80B148FAE68}">
      <dgm:prSet custT="1"/>
      <dgm:spPr/>
      <dgm:t>
        <a:bodyPr anchor="ctr"/>
        <a:lstStyle/>
        <a:p>
          <a:r>
            <a:rPr lang="ru-RU" sz="1100" dirty="0"/>
            <a:t>Очистка от пыли шкафа управления видеонаблюдения</a:t>
          </a:r>
        </a:p>
      </dgm:t>
    </dgm:pt>
    <dgm:pt modelId="{129026E1-20CA-4512-90B7-36AF27A32E16}" type="parTrans" cxnId="{7D2AC66D-F74A-4B56-A8A1-76CB4B8471DD}">
      <dgm:prSet/>
      <dgm:spPr/>
      <dgm:t>
        <a:bodyPr/>
        <a:lstStyle/>
        <a:p>
          <a:endParaRPr lang="ru-RU"/>
        </a:p>
      </dgm:t>
    </dgm:pt>
    <dgm:pt modelId="{1C0D7479-A40A-4166-80C5-79CC4579477E}" type="sibTrans" cxnId="{7D2AC66D-F74A-4B56-A8A1-76CB4B8471DD}">
      <dgm:prSet/>
      <dgm:spPr/>
      <dgm:t>
        <a:bodyPr/>
        <a:lstStyle/>
        <a:p>
          <a:endParaRPr lang="ru-RU"/>
        </a:p>
      </dgm:t>
    </dgm:pt>
    <dgm:pt modelId="{70B9BB26-00D0-40DA-856D-F4661F51C743}">
      <dgm:prSet custT="1"/>
      <dgm:spPr/>
      <dgm:t>
        <a:bodyPr anchor="ctr"/>
        <a:lstStyle/>
        <a:p>
          <a:r>
            <a:rPr lang="ru-RU" sz="1100" dirty="0"/>
            <a:t>Техническое обслуживание системы заземления </a:t>
          </a:r>
        </a:p>
      </dgm:t>
    </dgm:pt>
    <dgm:pt modelId="{59EA8182-60C8-4418-88BD-A8056FEF8564}" type="parTrans" cxnId="{2CC1AC3C-CE76-410E-98DE-8896D2E9BA07}">
      <dgm:prSet/>
      <dgm:spPr/>
      <dgm:t>
        <a:bodyPr/>
        <a:lstStyle/>
        <a:p>
          <a:endParaRPr lang="ru-RU"/>
        </a:p>
      </dgm:t>
    </dgm:pt>
    <dgm:pt modelId="{52FB7CE3-D830-4690-8B0D-F1C638E664F8}" type="sibTrans" cxnId="{2CC1AC3C-CE76-410E-98DE-8896D2E9BA07}">
      <dgm:prSet/>
      <dgm:spPr/>
      <dgm:t>
        <a:bodyPr/>
        <a:lstStyle/>
        <a:p>
          <a:endParaRPr lang="ru-RU"/>
        </a:p>
      </dgm:t>
    </dgm:pt>
    <dgm:pt modelId="{D15774C9-F320-4253-AF21-7315781251BE}">
      <dgm:prSet custT="1"/>
      <dgm:spPr/>
      <dgm:t>
        <a:bodyPr anchor="ctr"/>
        <a:lstStyle/>
        <a:p>
          <a:r>
            <a:rPr lang="ru-RU" sz="1100" dirty="0">
              <a:latin typeface="TT NORMS"/>
            </a:rPr>
            <a:t>Наладка режим работа светофора в паркинг</a:t>
          </a:r>
          <a:endParaRPr lang="ru-RU" sz="1100" dirty="0"/>
        </a:p>
      </dgm:t>
    </dgm:pt>
    <dgm:pt modelId="{0CF9CF80-755F-43E4-BA01-61D5546FB216}" type="parTrans" cxnId="{DC0C7781-CE9F-4F55-8722-86F73B9E73BC}">
      <dgm:prSet/>
      <dgm:spPr/>
      <dgm:t>
        <a:bodyPr/>
        <a:lstStyle/>
        <a:p>
          <a:endParaRPr lang="ru-RU"/>
        </a:p>
      </dgm:t>
    </dgm:pt>
    <dgm:pt modelId="{1576A372-8C8C-46E6-BBFD-25846AFB383A}" type="sibTrans" cxnId="{DC0C7781-CE9F-4F55-8722-86F73B9E73BC}">
      <dgm:prSet/>
      <dgm:spPr/>
      <dgm:t>
        <a:bodyPr/>
        <a:lstStyle/>
        <a:p>
          <a:endParaRPr lang="ru-RU"/>
        </a:p>
      </dgm:t>
    </dgm:pt>
    <dgm:pt modelId="{B5ABF2FA-F158-4D90-AF4C-397E662A969D}">
      <dgm:prSet custT="1"/>
      <dgm:spPr/>
      <dgm:t>
        <a:bodyPr anchor="ctr"/>
        <a:lstStyle/>
        <a:p>
          <a:r>
            <a:rPr lang="ru-RU" sz="1100" dirty="0">
              <a:latin typeface="TT NORMS"/>
            </a:rPr>
            <a:t>Техническое обслуживание лифтов</a:t>
          </a:r>
          <a:r>
            <a:rPr lang="ru-RU" sz="11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 </a:t>
          </a:r>
          <a:endParaRPr lang="ru-RU" sz="1100" dirty="0">
            <a:latin typeface="TT NORMS"/>
          </a:endParaRPr>
        </a:p>
      </dgm:t>
    </dgm:pt>
    <dgm:pt modelId="{248C23EF-DBEA-40F2-B92D-098FB52759B4}" type="parTrans" cxnId="{1C73A457-C0E1-4B54-8263-1460222E61F6}">
      <dgm:prSet/>
      <dgm:spPr/>
      <dgm:t>
        <a:bodyPr/>
        <a:lstStyle/>
        <a:p>
          <a:endParaRPr lang="ru-RU"/>
        </a:p>
      </dgm:t>
    </dgm:pt>
    <dgm:pt modelId="{96CA7C01-068D-4C85-9295-22CE90BE1C3D}" type="sibTrans" cxnId="{1C73A457-C0E1-4B54-8263-1460222E61F6}">
      <dgm:prSet/>
      <dgm:spPr/>
      <dgm:t>
        <a:bodyPr/>
        <a:lstStyle/>
        <a:p>
          <a:endParaRPr lang="ru-RU"/>
        </a:p>
      </dgm:t>
    </dgm:pt>
    <dgm:pt modelId="{92C1E9D4-8D3E-4920-8745-79622FA71058}">
      <dgm:prSet custT="1"/>
      <dgm:spPr/>
      <dgm:t>
        <a:bodyPr anchor="ctr"/>
        <a:lstStyle/>
        <a:p>
          <a:r>
            <a:rPr lang="ru-RU" sz="11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Локальный ремонт внутренних панелей отделки</a:t>
          </a:r>
        </a:p>
      </dgm:t>
    </dgm:pt>
    <dgm:pt modelId="{42B8F97D-35BC-4BE6-9BE5-F10E63937555}" type="parTrans" cxnId="{3377C1AF-5342-4C21-9BA9-3CA2C731B705}">
      <dgm:prSet/>
      <dgm:spPr/>
      <dgm:t>
        <a:bodyPr/>
        <a:lstStyle/>
        <a:p>
          <a:endParaRPr lang="ru-RU"/>
        </a:p>
      </dgm:t>
    </dgm:pt>
    <dgm:pt modelId="{AC69C816-52D3-4E1D-9715-6FC260327EA3}" type="sibTrans" cxnId="{3377C1AF-5342-4C21-9BA9-3CA2C731B705}">
      <dgm:prSet/>
      <dgm:spPr/>
      <dgm:t>
        <a:bodyPr/>
        <a:lstStyle/>
        <a:p>
          <a:endParaRPr lang="ru-RU"/>
        </a:p>
      </dgm:t>
    </dgm:pt>
    <dgm:pt modelId="{38FC4E80-4D23-43AD-8878-8787272FDD04}">
      <dgm:prSet custT="1"/>
      <dgm:spPr/>
      <dgm:t>
        <a:bodyPr anchor="ctr"/>
        <a:lstStyle/>
        <a:p>
          <a:pPr>
            <a:buClrTx/>
            <a:buSzTx/>
            <a:buFontTx/>
            <a:buNone/>
          </a:pPr>
          <a:r>
            <a:rPr lang="ru-RU" sz="1100" dirty="0">
              <a:latin typeface="TT NORMS"/>
            </a:rPr>
            <a:t>Пуск отопления в квартиры</a:t>
          </a:r>
        </a:p>
      </dgm:t>
    </dgm:pt>
    <dgm:pt modelId="{3085A3E2-0572-4578-9371-8C42639151CE}" type="parTrans" cxnId="{132A83CA-8A36-48D0-8847-CDCCC50D398D}">
      <dgm:prSet/>
      <dgm:spPr/>
      <dgm:t>
        <a:bodyPr/>
        <a:lstStyle/>
        <a:p>
          <a:endParaRPr lang="ru-RU"/>
        </a:p>
      </dgm:t>
    </dgm:pt>
    <dgm:pt modelId="{0D89A990-48E2-4014-A6B6-048B130F2E52}" type="sibTrans" cxnId="{132A83CA-8A36-48D0-8847-CDCCC50D398D}">
      <dgm:prSet/>
      <dgm:spPr/>
      <dgm:t>
        <a:bodyPr/>
        <a:lstStyle/>
        <a:p>
          <a:endParaRPr lang="ru-RU"/>
        </a:p>
      </dgm:t>
    </dgm:pt>
    <dgm:pt modelId="{80407F0E-EB2D-49CE-8AC4-12A5B279FF95}">
      <dgm:prSet custT="1"/>
      <dgm:spPr/>
      <dgm:t>
        <a:bodyPr anchor="ctr"/>
        <a:lstStyle/>
        <a:p>
          <a:r>
            <a:rPr lang="ru-RU" sz="11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Регулировка </a:t>
          </a:r>
          <a:r>
            <a:rPr lang="ru-RU" sz="11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концевика</a:t>
          </a:r>
          <a:r>
            <a:rPr lang="ru-RU" sz="11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 во въездных воротах в паркинг</a:t>
          </a:r>
        </a:p>
      </dgm:t>
    </dgm:pt>
    <dgm:pt modelId="{C119628B-FB89-46E7-8A1A-A0992E67063F}" type="parTrans" cxnId="{1790E7BF-61CF-432B-A585-9EC7B3C4DE8F}">
      <dgm:prSet/>
      <dgm:spPr/>
      <dgm:t>
        <a:bodyPr/>
        <a:lstStyle/>
        <a:p>
          <a:endParaRPr lang="ru-RU"/>
        </a:p>
      </dgm:t>
    </dgm:pt>
    <dgm:pt modelId="{1E5FD037-7F0B-4BF8-9AEF-12DDF016715E}" type="sibTrans" cxnId="{1790E7BF-61CF-432B-A585-9EC7B3C4DE8F}">
      <dgm:prSet/>
      <dgm:spPr/>
      <dgm:t>
        <a:bodyPr/>
        <a:lstStyle/>
        <a:p>
          <a:endParaRPr lang="ru-RU"/>
        </a:p>
      </dgm:t>
    </dgm:pt>
    <dgm:pt modelId="{7B20C2AC-73D8-4233-9A60-712B05A61148}">
      <dgm:prSet custT="1"/>
      <dgm:spPr/>
      <dgm:t>
        <a:bodyPr anchor="ctr"/>
        <a:lstStyle/>
        <a:p>
          <a:r>
            <a:rPr lang="ru-RU" sz="11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 </a:t>
          </a:r>
          <a:r>
            <a:rPr lang="ru-RU" sz="1100" dirty="0">
              <a:latin typeface="TT NORMS"/>
            </a:rPr>
            <a:t>Промывка системы внутреннего водостока корпусов А и Б</a:t>
          </a:r>
          <a:endParaRPr lang="ru-RU" sz="11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T NORMS"/>
            <a:ea typeface="+mn-ea"/>
            <a:cs typeface="+mn-cs"/>
          </a:endParaRPr>
        </a:p>
      </dgm:t>
    </dgm:pt>
    <dgm:pt modelId="{039149ED-4C95-4878-9986-61F985079C62}" type="parTrans" cxnId="{21C52BA5-FE5E-4674-9D97-8A27B38850F8}">
      <dgm:prSet/>
      <dgm:spPr/>
      <dgm:t>
        <a:bodyPr/>
        <a:lstStyle/>
        <a:p>
          <a:endParaRPr lang="ru-RU"/>
        </a:p>
      </dgm:t>
    </dgm:pt>
    <dgm:pt modelId="{F736BD7D-31B3-4E86-B6E6-11FD5AEAC7DA}" type="sibTrans" cxnId="{21C52BA5-FE5E-4674-9D97-8A27B38850F8}">
      <dgm:prSet/>
      <dgm:spPr/>
      <dgm:t>
        <a:bodyPr/>
        <a:lstStyle/>
        <a:p>
          <a:endParaRPr lang="ru-RU"/>
        </a:p>
      </dgm:t>
    </dgm:pt>
    <dgm:pt modelId="{D192C3A9-566E-406D-AD2F-31D41E6FEDAB}">
      <dgm:prSet custT="1"/>
      <dgm:spPr/>
      <dgm:t>
        <a:bodyPr anchor="ctr"/>
        <a:lstStyle/>
        <a:p>
          <a:r>
            <a:rPr lang="ru-RU" sz="11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Регулировка дверей</a:t>
          </a:r>
        </a:p>
      </dgm:t>
    </dgm:pt>
    <dgm:pt modelId="{5EA6A868-8DD6-467B-B3A9-9C0EA121C80C}" type="parTrans" cxnId="{371E2C2C-A209-4C2F-8413-ED8DC20B160F}">
      <dgm:prSet/>
      <dgm:spPr/>
      <dgm:t>
        <a:bodyPr/>
        <a:lstStyle/>
        <a:p>
          <a:endParaRPr lang="ru-RU"/>
        </a:p>
      </dgm:t>
    </dgm:pt>
    <dgm:pt modelId="{BCDC97C8-3DBB-4ADB-83B0-63EA4100B208}" type="sibTrans" cxnId="{371E2C2C-A209-4C2F-8413-ED8DC20B160F}">
      <dgm:prSet/>
      <dgm:spPr/>
      <dgm:t>
        <a:bodyPr/>
        <a:lstStyle/>
        <a:p>
          <a:endParaRPr lang="ru-RU"/>
        </a:p>
      </dgm:t>
    </dgm:pt>
    <dgm:pt modelId="{FAC73752-A6A0-4F44-8505-D5EF26662560}">
      <dgm:prSet custT="1"/>
      <dgm:spPr/>
      <dgm:t>
        <a:bodyPr anchor="ctr"/>
        <a:lstStyle/>
        <a:p>
          <a:r>
            <a:rPr lang="ru-RU" sz="11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Прочистка обратных клапанов в погружных насосах ливнестоков </a:t>
          </a:r>
        </a:p>
      </dgm:t>
    </dgm:pt>
    <dgm:pt modelId="{B4075181-BBCD-44FA-8DAD-93694AD6D0DD}" type="parTrans" cxnId="{9D2B6B50-DBD2-4B23-BEF4-69BC9F9BD41E}">
      <dgm:prSet/>
      <dgm:spPr/>
      <dgm:t>
        <a:bodyPr/>
        <a:lstStyle/>
        <a:p>
          <a:endParaRPr lang="ru-RU"/>
        </a:p>
      </dgm:t>
    </dgm:pt>
    <dgm:pt modelId="{9F3B8604-33D1-4564-ABD1-C2AD35296058}" type="sibTrans" cxnId="{9D2B6B50-DBD2-4B23-BEF4-69BC9F9BD41E}">
      <dgm:prSet/>
      <dgm:spPr/>
      <dgm:t>
        <a:bodyPr/>
        <a:lstStyle/>
        <a:p>
          <a:endParaRPr lang="ru-RU"/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FD881983-CC64-45C8-8491-D3D73EEB55B1}" type="pres">
      <dgm:prSet presAssocID="{97A670DD-319D-4D7C-906F-5348D771082B}" presName="thickLine" presStyleLbl="alignNode1" presStyleIdx="0" presStyleCnt="19"/>
      <dgm:spPr/>
    </dgm:pt>
    <dgm:pt modelId="{302F4C8A-A97D-4382-A7F7-492E5E3A428C}" type="pres">
      <dgm:prSet presAssocID="{97A670DD-319D-4D7C-906F-5348D771082B}" presName="horz1" presStyleCnt="0"/>
      <dgm:spPr/>
    </dgm:pt>
    <dgm:pt modelId="{6CA65568-E40A-4ADE-BA9F-D86496F9CB1D}" type="pres">
      <dgm:prSet presAssocID="{97A670DD-319D-4D7C-906F-5348D771082B}" presName="tx1" presStyleLbl="revTx" presStyleIdx="0" presStyleCnt="19"/>
      <dgm:spPr/>
    </dgm:pt>
    <dgm:pt modelId="{F5D3A709-91A0-462F-A707-B6FACA4284BD}" type="pres">
      <dgm:prSet presAssocID="{97A670DD-319D-4D7C-906F-5348D771082B}" presName="vert1" presStyleCnt="0"/>
      <dgm:spPr/>
    </dgm:pt>
    <dgm:pt modelId="{AEBCD0C5-E81A-4A51-B8FC-1AF7A184BC9E}" type="pres">
      <dgm:prSet presAssocID="{1390B851-88EC-47C8-8B19-AEDEF00D530B}" presName="thickLine" presStyleLbl="alignNode1" presStyleIdx="1" presStyleCnt="19"/>
      <dgm:spPr/>
    </dgm:pt>
    <dgm:pt modelId="{C7FCBC9A-27F2-4E03-9531-ADF5F0AC7E93}" type="pres">
      <dgm:prSet presAssocID="{1390B851-88EC-47C8-8B19-AEDEF00D530B}" presName="horz1" presStyleCnt="0"/>
      <dgm:spPr/>
    </dgm:pt>
    <dgm:pt modelId="{2E2934F4-533F-42A8-B2A4-DA4241085EA3}" type="pres">
      <dgm:prSet presAssocID="{1390B851-88EC-47C8-8B19-AEDEF00D530B}" presName="tx1" presStyleLbl="revTx" presStyleIdx="1" presStyleCnt="19"/>
      <dgm:spPr/>
    </dgm:pt>
    <dgm:pt modelId="{13E79C67-8771-4909-8ABF-FE8FDEFDA33D}" type="pres">
      <dgm:prSet presAssocID="{1390B851-88EC-47C8-8B19-AEDEF00D530B}" presName="vert1" presStyleCnt="0"/>
      <dgm:spPr/>
    </dgm:pt>
    <dgm:pt modelId="{59C437C8-6D23-49F8-A758-19106D55BA30}" type="pres">
      <dgm:prSet presAssocID="{D8465392-78A1-40B5-97CA-1F01D42E9D75}" presName="thickLine" presStyleLbl="alignNode1" presStyleIdx="2" presStyleCnt="19"/>
      <dgm:spPr/>
    </dgm:pt>
    <dgm:pt modelId="{93D08720-4D42-49D7-9C40-F5639E5C757C}" type="pres">
      <dgm:prSet presAssocID="{D8465392-78A1-40B5-97CA-1F01D42E9D75}" presName="horz1" presStyleCnt="0"/>
      <dgm:spPr/>
    </dgm:pt>
    <dgm:pt modelId="{1A81DEFA-FE26-43DD-93E4-2C22A9590685}" type="pres">
      <dgm:prSet presAssocID="{D8465392-78A1-40B5-97CA-1F01D42E9D75}" presName="tx1" presStyleLbl="revTx" presStyleIdx="2" presStyleCnt="19"/>
      <dgm:spPr/>
    </dgm:pt>
    <dgm:pt modelId="{BA41FCD1-D8FC-47EB-B45C-4CA2B81FAF6F}" type="pres">
      <dgm:prSet presAssocID="{D8465392-78A1-40B5-97CA-1F01D42E9D75}" presName="vert1" presStyleCnt="0"/>
      <dgm:spPr/>
    </dgm:pt>
    <dgm:pt modelId="{D0A1CDCF-16F6-4646-BB67-7FAD9EF9563D}" type="pres">
      <dgm:prSet presAssocID="{BB77856E-C3D5-4B29-B3D3-FA6E209DDFAF}" presName="thickLine" presStyleLbl="alignNode1" presStyleIdx="3" presStyleCnt="19"/>
      <dgm:spPr/>
    </dgm:pt>
    <dgm:pt modelId="{5CEFCBE3-C2AC-4496-905F-E6A9E1F7FDB0}" type="pres">
      <dgm:prSet presAssocID="{BB77856E-C3D5-4B29-B3D3-FA6E209DDFAF}" presName="horz1" presStyleCnt="0"/>
      <dgm:spPr/>
    </dgm:pt>
    <dgm:pt modelId="{17EFEA8B-6B47-491E-8A75-EC9ABC70DF07}" type="pres">
      <dgm:prSet presAssocID="{BB77856E-C3D5-4B29-B3D3-FA6E209DDFAF}" presName="tx1" presStyleLbl="revTx" presStyleIdx="3" presStyleCnt="19"/>
      <dgm:spPr/>
    </dgm:pt>
    <dgm:pt modelId="{04E587D8-09D3-439F-8B79-ED357BE8765E}" type="pres">
      <dgm:prSet presAssocID="{BB77856E-C3D5-4B29-B3D3-FA6E209DDFAF}" presName="vert1" presStyleCnt="0"/>
      <dgm:spPr/>
    </dgm:pt>
    <dgm:pt modelId="{74048D11-67BD-4A8D-A67D-6AE8FF7C7FE2}" type="pres">
      <dgm:prSet presAssocID="{C98C2453-8362-4AA5-80D0-DE22A6E1AF43}" presName="thickLine" presStyleLbl="alignNode1" presStyleIdx="4" presStyleCnt="19"/>
      <dgm:spPr/>
    </dgm:pt>
    <dgm:pt modelId="{5236C5EB-F97D-427C-B738-90B437F4BA79}" type="pres">
      <dgm:prSet presAssocID="{C98C2453-8362-4AA5-80D0-DE22A6E1AF43}" presName="horz1" presStyleCnt="0"/>
      <dgm:spPr/>
    </dgm:pt>
    <dgm:pt modelId="{6851A6C9-A866-4F96-8C88-669B9F10B2E3}" type="pres">
      <dgm:prSet presAssocID="{C98C2453-8362-4AA5-80D0-DE22A6E1AF43}" presName="tx1" presStyleLbl="revTx" presStyleIdx="4" presStyleCnt="19"/>
      <dgm:spPr/>
    </dgm:pt>
    <dgm:pt modelId="{643FB8EA-E7DC-477D-9EDB-E161BA32E4E4}" type="pres">
      <dgm:prSet presAssocID="{C98C2453-8362-4AA5-80D0-DE22A6E1AF43}" presName="vert1" presStyleCnt="0"/>
      <dgm:spPr/>
    </dgm:pt>
    <dgm:pt modelId="{5F2ABB26-4A6E-433E-B8FB-BAFE0450E5E9}" type="pres">
      <dgm:prSet presAssocID="{4306BD37-4706-4707-86A6-D0C733DE7AAE}" presName="thickLine" presStyleLbl="alignNode1" presStyleIdx="5" presStyleCnt="19"/>
      <dgm:spPr/>
    </dgm:pt>
    <dgm:pt modelId="{F00085D8-22A3-42DE-9A4D-0B9DFE2CEAE8}" type="pres">
      <dgm:prSet presAssocID="{4306BD37-4706-4707-86A6-D0C733DE7AAE}" presName="horz1" presStyleCnt="0"/>
      <dgm:spPr/>
    </dgm:pt>
    <dgm:pt modelId="{45540933-BBBF-4CD9-B552-35C1E9BC6B4C}" type="pres">
      <dgm:prSet presAssocID="{4306BD37-4706-4707-86A6-D0C733DE7AAE}" presName="tx1" presStyleLbl="revTx" presStyleIdx="5" presStyleCnt="19"/>
      <dgm:spPr/>
    </dgm:pt>
    <dgm:pt modelId="{BD217F1F-9F33-48CE-87CD-C739BF6429CE}" type="pres">
      <dgm:prSet presAssocID="{4306BD37-4706-4707-86A6-D0C733DE7AAE}" presName="vert1" presStyleCnt="0"/>
      <dgm:spPr/>
    </dgm:pt>
    <dgm:pt modelId="{F8ACD9AF-F57E-4FF8-A693-8D51A3DD6C9F}" type="pres">
      <dgm:prSet presAssocID="{F6051198-EF22-4CC9-AA84-37BFC81BD12B}" presName="thickLine" presStyleLbl="alignNode1" presStyleIdx="6" presStyleCnt="19"/>
      <dgm:spPr/>
    </dgm:pt>
    <dgm:pt modelId="{EFEF291C-6175-4DDB-AB6E-10EF440EAD51}" type="pres">
      <dgm:prSet presAssocID="{F6051198-EF22-4CC9-AA84-37BFC81BD12B}" presName="horz1" presStyleCnt="0"/>
      <dgm:spPr/>
    </dgm:pt>
    <dgm:pt modelId="{8F1B1BA9-0FC8-4B0B-AED9-F3F8D557D812}" type="pres">
      <dgm:prSet presAssocID="{F6051198-EF22-4CC9-AA84-37BFC81BD12B}" presName="tx1" presStyleLbl="revTx" presStyleIdx="6" presStyleCnt="19"/>
      <dgm:spPr/>
    </dgm:pt>
    <dgm:pt modelId="{4414E900-C5B0-4AE2-AA0E-431DDB35C127}" type="pres">
      <dgm:prSet presAssocID="{F6051198-EF22-4CC9-AA84-37BFC81BD12B}" presName="vert1" presStyleCnt="0"/>
      <dgm:spPr/>
    </dgm:pt>
    <dgm:pt modelId="{9C65DB5F-33D3-43A5-9120-4A73460748DE}" type="pres">
      <dgm:prSet presAssocID="{C0FFEC6D-9D73-4DB8-88FE-7B3940C9FBF7}" presName="thickLine" presStyleLbl="alignNode1" presStyleIdx="7" presStyleCnt="19"/>
      <dgm:spPr/>
    </dgm:pt>
    <dgm:pt modelId="{54A7E3EA-A1FE-4FD0-B2C0-3609C5210E6B}" type="pres">
      <dgm:prSet presAssocID="{C0FFEC6D-9D73-4DB8-88FE-7B3940C9FBF7}" presName="horz1" presStyleCnt="0"/>
      <dgm:spPr/>
    </dgm:pt>
    <dgm:pt modelId="{2E5A3CAD-6A54-4676-905B-00714D04B3ED}" type="pres">
      <dgm:prSet presAssocID="{C0FFEC6D-9D73-4DB8-88FE-7B3940C9FBF7}" presName="tx1" presStyleLbl="revTx" presStyleIdx="7" presStyleCnt="19"/>
      <dgm:spPr/>
    </dgm:pt>
    <dgm:pt modelId="{BAE6C5E8-0A5A-41C3-BC8B-97CEA4B02E69}" type="pres">
      <dgm:prSet presAssocID="{C0FFEC6D-9D73-4DB8-88FE-7B3940C9FBF7}" presName="vert1" presStyleCnt="0"/>
      <dgm:spPr/>
    </dgm:pt>
    <dgm:pt modelId="{995B6863-7FBD-4421-967A-E68DB94F71C7}" type="pres">
      <dgm:prSet presAssocID="{13776756-AB42-4A77-9CD8-27C0D7AB8EBD}" presName="thickLine" presStyleLbl="alignNode1" presStyleIdx="8" presStyleCnt="19"/>
      <dgm:spPr/>
    </dgm:pt>
    <dgm:pt modelId="{2C6644C2-E372-4B7B-8526-EF5F750A07BD}" type="pres">
      <dgm:prSet presAssocID="{13776756-AB42-4A77-9CD8-27C0D7AB8EBD}" presName="horz1" presStyleCnt="0"/>
      <dgm:spPr/>
    </dgm:pt>
    <dgm:pt modelId="{76E47F5C-718C-4A8E-BDE5-641786FAC683}" type="pres">
      <dgm:prSet presAssocID="{13776756-AB42-4A77-9CD8-27C0D7AB8EBD}" presName="tx1" presStyleLbl="revTx" presStyleIdx="8" presStyleCnt="19"/>
      <dgm:spPr/>
    </dgm:pt>
    <dgm:pt modelId="{77B61C4B-964B-4F64-8022-5BE6DE953A7C}" type="pres">
      <dgm:prSet presAssocID="{13776756-AB42-4A77-9CD8-27C0D7AB8EBD}" presName="vert1" presStyleCnt="0"/>
      <dgm:spPr/>
    </dgm:pt>
    <dgm:pt modelId="{8719ADDC-CDAC-40B8-9A0F-91E7232C171E}" type="pres">
      <dgm:prSet presAssocID="{EAD99D26-7C03-4342-B269-C80B148FAE68}" presName="thickLine" presStyleLbl="alignNode1" presStyleIdx="9" presStyleCnt="19"/>
      <dgm:spPr/>
    </dgm:pt>
    <dgm:pt modelId="{5E481A7D-FFFC-48E7-B208-21BA0A468A48}" type="pres">
      <dgm:prSet presAssocID="{EAD99D26-7C03-4342-B269-C80B148FAE68}" presName="horz1" presStyleCnt="0"/>
      <dgm:spPr/>
    </dgm:pt>
    <dgm:pt modelId="{E343CD1B-7908-4669-9F10-73DF634C1B32}" type="pres">
      <dgm:prSet presAssocID="{EAD99D26-7C03-4342-B269-C80B148FAE68}" presName="tx1" presStyleLbl="revTx" presStyleIdx="9" presStyleCnt="19"/>
      <dgm:spPr/>
    </dgm:pt>
    <dgm:pt modelId="{95335EC2-B53C-4FED-A3B9-FA242BAC7DD4}" type="pres">
      <dgm:prSet presAssocID="{EAD99D26-7C03-4342-B269-C80B148FAE68}" presName="vert1" presStyleCnt="0"/>
      <dgm:spPr/>
    </dgm:pt>
    <dgm:pt modelId="{8FB608FB-1955-40B6-A101-23EB46FF6C75}" type="pres">
      <dgm:prSet presAssocID="{70B9BB26-00D0-40DA-856D-F4661F51C743}" presName="thickLine" presStyleLbl="alignNode1" presStyleIdx="10" presStyleCnt="19"/>
      <dgm:spPr/>
    </dgm:pt>
    <dgm:pt modelId="{D992792B-D98D-410C-8A70-CF36669C32DA}" type="pres">
      <dgm:prSet presAssocID="{70B9BB26-00D0-40DA-856D-F4661F51C743}" presName="horz1" presStyleCnt="0"/>
      <dgm:spPr/>
    </dgm:pt>
    <dgm:pt modelId="{44A7DBEC-59E6-4454-8178-4E9CEBD83DDA}" type="pres">
      <dgm:prSet presAssocID="{70B9BB26-00D0-40DA-856D-F4661F51C743}" presName="tx1" presStyleLbl="revTx" presStyleIdx="10" presStyleCnt="19"/>
      <dgm:spPr/>
    </dgm:pt>
    <dgm:pt modelId="{66D6220A-D8D7-40D6-ACDB-602C41045FF6}" type="pres">
      <dgm:prSet presAssocID="{70B9BB26-00D0-40DA-856D-F4661F51C743}" presName="vert1" presStyleCnt="0"/>
      <dgm:spPr/>
    </dgm:pt>
    <dgm:pt modelId="{6F3119EF-4BB9-40A9-910B-92052ACDE2DD}" type="pres">
      <dgm:prSet presAssocID="{D15774C9-F320-4253-AF21-7315781251BE}" presName="thickLine" presStyleLbl="alignNode1" presStyleIdx="11" presStyleCnt="19"/>
      <dgm:spPr/>
    </dgm:pt>
    <dgm:pt modelId="{115F6041-A43A-4BB5-A8C9-D796C27AE330}" type="pres">
      <dgm:prSet presAssocID="{D15774C9-F320-4253-AF21-7315781251BE}" presName="horz1" presStyleCnt="0"/>
      <dgm:spPr/>
    </dgm:pt>
    <dgm:pt modelId="{7751C226-31D6-4854-8AEE-A043D14BAB55}" type="pres">
      <dgm:prSet presAssocID="{D15774C9-F320-4253-AF21-7315781251BE}" presName="tx1" presStyleLbl="revTx" presStyleIdx="11" presStyleCnt="19"/>
      <dgm:spPr/>
    </dgm:pt>
    <dgm:pt modelId="{AA3A71FC-67D4-4869-8098-3636D59CBA12}" type="pres">
      <dgm:prSet presAssocID="{D15774C9-F320-4253-AF21-7315781251BE}" presName="vert1" presStyleCnt="0"/>
      <dgm:spPr/>
    </dgm:pt>
    <dgm:pt modelId="{062CC8DF-FFAA-45DA-BB08-2B99EFF3D95F}" type="pres">
      <dgm:prSet presAssocID="{B5ABF2FA-F158-4D90-AF4C-397E662A969D}" presName="thickLine" presStyleLbl="alignNode1" presStyleIdx="12" presStyleCnt="19"/>
      <dgm:spPr/>
    </dgm:pt>
    <dgm:pt modelId="{78FD8F5B-663C-4044-BC5C-9DFEC5F65B0A}" type="pres">
      <dgm:prSet presAssocID="{B5ABF2FA-F158-4D90-AF4C-397E662A969D}" presName="horz1" presStyleCnt="0"/>
      <dgm:spPr/>
    </dgm:pt>
    <dgm:pt modelId="{D6BDBFCB-2CB0-4BAF-BE3B-66EC6D80D8A3}" type="pres">
      <dgm:prSet presAssocID="{B5ABF2FA-F158-4D90-AF4C-397E662A969D}" presName="tx1" presStyleLbl="revTx" presStyleIdx="12" presStyleCnt="19"/>
      <dgm:spPr/>
    </dgm:pt>
    <dgm:pt modelId="{756A49C1-CB37-4562-9870-780EBD36BF1C}" type="pres">
      <dgm:prSet presAssocID="{B5ABF2FA-F158-4D90-AF4C-397E662A969D}" presName="vert1" presStyleCnt="0"/>
      <dgm:spPr/>
    </dgm:pt>
    <dgm:pt modelId="{C62086BA-5511-4210-AB8E-8152832454D7}" type="pres">
      <dgm:prSet presAssocID="{92C1E9D4-8D3E-4920-8745-79622FA71058}" presName="thickLine" presStyleLbl="alignNode1" presStyleIdx="13" presStyleCnt="19"/>
      <dgm:spPr/>
    </dgm:pt>
    <dgm:pt modelId="{3AFD8857-B726-40EB-B70D-4BCAC139325C}" type="pres">
      <dgm:prSet presAssocID="{92C1E9D4-8D3E-4920-8745-79622FA71058}" presName="horz1" presStyleCnt="0"/>
      <dgm:spPr/>
    </dgm:pt>
    <dgm:pt modelId="{DB1D3C90-264D-49C8-8942-13F6252A9F71}" type="pres">
      <dgm:prSet presAssocID="{92C1E9D4-8D3E-4920-8745-79622FA71058}" presName="tx1" presStyleLbl="revTx" presStyleIdx="13" presStyleCnt="19"/>
      <dgm:spPr/>
    </dgm:pt>
    <dgm:pt modelId="{00EEDE16-46DA-4C77-A245-E0FD10DBDEA9}" type="pres">
      <dgm:prSet presAssocID="{92C1E9D4-8D3E-4920-8745-79622FA71058}" presName="vert1" presStyleCnt="0"/>
      <dgm:spPr/>
    </dgm:pt>
    <dgm:pt modelId="{3E1ABA85-37B0-47FC-8F67-90E487F74EEE}" type="pres">
      <dgm:prSet presAssocID="{38FC4E80-4D23-43AD-8878-8787272FDD04}" presName="thickLine" presStyleLbl="alignNode1" presStyleIdx="14" presStyleCnt="19"/>
      <dgm:spPr/>
    </dgm:pt>
    <dgm:pt modelId="{F8045E72-F2BD-40AC-8363-3C8ECDD26593}" type="pres">
      <dgm:prSet presAssocID="{38FC4E80-4D23-43AD-8878-8787272FDD04}" presName="horz1" presStyleCnt="0"/>
      <dgm:spPr/>
    </dgm:pt>
    <dgm:pt modelId="{C2553F33-7F10-46E1-B35E-6B804DFA5F74}" type="pres">
      <dgm:prSet presAssocID="{38FC4E80-4D23-43AD-8878-8787272FDD04}" presName="tx1" presStyleLbl="revTx" presStyleIdx="14" presStyleCnt="19"/>
      <dgm:spPr/>
    </dgm:pt>
    <dgm:pt modelId="{0024B170-8E48-445F-AC34-BAA4BA256324}" type="pres">
      <dgm:prSet presAssocID="{38FC4E80-4D23-43AD-8878-8787272FDD04}" presName="vert1" presStyleCnt="0"/>
      <dgm:spPr/>
    </dgm:pt>
    <dgm:pt modelId="{56FCB317-9482-4F59-9431-A77D40471859}" type="pres">
      <dgm:prSet presAssocID="{80407F0E-EB2D-49CE-8AC4-12A5B279FF95}" presName="thickLine" presStyleLbl="alignNode1" presStyleIdx="15" presStyleCnt="19"/>
      <dgm:spPr/>
    </dgm:pt>
    <dgm:pt modelId="{3E5245A5-60BD-4FC9-A7C1-AE3FEAA97C11}" type="pres">
      <dgm:prSet presAssocID="{80407F0E-EB2D-49CE-8AC4-12A5B279FF95}" presName="horz1" presStyleCnt="0"/>
      <dgm:spPr/>
    </dgm:pt>
    <dgm:pt modelId="{7D5F59F3-E0C3-4111-B1EC-59CBC040764F}" type="pres">
      <dgm:prSet presAssocID="{80407F0E-EB2D-49CE-8AC4-12A5B279FF95}" presName="tx1" presStyleLbl="revTx" presStyleIdx="15" presStyleCnt="19"/>
      <dgm:spPr/>
    </dgm:pt>
    <dgm:pt modelId="{B83A7D4E-9455-4AC3-A593-BA6C980897B5}" type="pres">
      <dgm:prSet presAssocID="{80407F0E-EB2D-49CE-8AC4-12A5B279FF95}" presName="vert1" presStyleCnt="0"/>
      <dgm:spPr/>
    </dgm:pt>
    <dgm:pt modelId="{EDE2C253-6BB9-4950-993D-9211542365A5}" type="pres">
      <dgm:prSet presAssocID="{7B20C2AC-73D8-4233-9A60-712B05A61148}" presName="thickLine" presStyleLbl="alignNode1" presStyleIdx="16" presStyleCnt="19"/>
      <dgm:spPr/>
    </dgm:pt>
    <dgm:pt modelId="{335AA713-64DF-4702-8D6B-3A4C1D5B555D}" type="pres">
      <dgm:prSet presAssocID="{7B20C2AC-73D8-4233-9A60-712B05A61148}" presName="horz1" presStyleCnt="0"/>
      <dgm:spPr/>
    </dgm:pt>
    <dgm:pt modelId="{89834988-91B5-4289-9AA5-85B48543BB3E}" type="pres">
      <dgm:prSet presAssocID="{7B20C2AC-73D8-4233-9A60-712B05A61148}" presName="tx1" presStyleLbl="revTx" presStyleIdx="16" presStyleCnt="19"/>
      <dgm:spPr/>
    </dgm:pt>
    <dgm:pt modelId="{CB620CED-AB50-4B55-9FDE-8B8BFD120836}" type="pres">
      <dgm:prSet presAssocID="{7B20C2AC-73D8-4233-9A60-712B05A61148}" presName="vert1" presStyleCnt="0"/>
      <dgm:spPr/>
    </dgm:pt>
    <dgm:pt modelId="{DA1FE5EA-822D-41F2-82D2-F0BF17770D9A}" type="pres">
      <dgm:prSet presAssocID="{D192C3A9-566E-406D-AD2F-31D41E6FEDAB}" presName="thickLine" presStyleLbl="alignNode1" presStyleIdx="17" presStyleCnt="19"/>
      <dgm:spPr/>
    </dgm:pt>
    <dgm:pt modelId="{C851E054-B200-4ECD-A8CC-9F4AA577FEF1}" type="pres">
      <dgm:prSet presAssocID="{D192C3A9-566E-406D-AD2F-31D41E6FEDAB}" presName="horz1" presStyleCnt="0"/>
      <dgm:spPr/>
    </dgm:pt>
    <dgm:pt modelId="{BC41D35D-AAAE-4C96-8F06-C0D193882233}" type="pres">
      <dgm:prSet presAssocID="{D192C3A9-566E-406D-AD2F-31D41E6FEDAB}" presName="tx1" presStyleLbl="revTx" presStyleIdx="17" presStyleCnt="19"/>
      <dgm:spPr/>
    </dgm:pt>
    <dgm:pt modelId="{2DC418A1-717B-43AB-9467-EEBD3F9E78D3}" type="pres">
      <dgm:prSet presAssocID="{D192C3A9-566E-406D-AD2F-31D41E6FEDAB}" presName="vert1" presStyleCnt="0"/>
      <dgm:spPr/>
    </dgm:pt>
    <dgm:pt modelId="{ABCA3F65-9AFF-48F3-AAAC-97D7FC4E73BC}" type="pres">
      <dgm:prSet presAssocID="{FAC73752-A6A0-4F44-8505-D5EF26662560}" presName="thickLine" presStyleLbl="alignNode1" presStyleIdx="18" presStyleCnt="19"/>
      <dgm:spPr/>
    </dgm:pt>
    <dgm:pt modelId="{EC50C36E-5D25-4000-8043-B90C13D38997}" type="pres">
      <dgm:prSet presAssocID="{FAC73752-A6A0-4F44-8505-D5EF26662560}" presName="horz1" presStyleCnt="0"/>
      <dgm:spPr/>
    </dgm:pt>
    <dgm:pt modelId="{7210CFC2-C1F0-4D5B-A855-615C8C6DF6A0}" type="pres">
      <dgm:prSet presAssocID="{FAC73752-A6A0-4F44-8505-D5EF26662560}" presName="tx1" presStyleLbl="revTx" presStyleIdx="18" presStyleCnt="19"/>
      <dgm:spPr/>
    </dgm:pt>
    <dgm:pt modelId="{5FFE8BAC-371C-4FB6-B7FB-7880206F7911}" type="pres">
      <dgm:prSet presAssocID="{FAC73752-A6A0-4F44-8505-D5EF26662560}" presName="vert1" presStyleCnt="0"/>
      <dgm:spPr/>
    </dgm:pt>
  </dgm:ptLst>
  <dgm:cxnLst>
    <dgm:cxn modelId="{985A2305-D684-4BA1-9DD1-BDB4CEB1B776}" srcId="{7CF33A2E-ABA6-4CC0-B113-D45AFE9B77D2}" destId="{F6051198-EF22-4CC9-AA84-37BFC81BD12B}" srcOrd="6" destOrd="0" parTransId="{5D425E24-5F3C-4550-A2F2-3B6D67817899}" sibTransId="{B46CC208-FEAF-4CBB-AB95-48CAD041C713}"/>
    <dgm:cxn modelId="{BEF5B60C-405A-4D23-BB74-D82A6AB8C687}" type="presOf" srcId="{D8465392-78A1-40B5-97CA-1F01D42E9D75}" destId="{1A81DEFA-FE26-43DD-93E4-2C22A9590685}" srcOrd="0" destOrd="0" presId="urn:microsoft.com/office/officeart/2008/layout/LinedList"/>
    <dgm:cxn modelId="{90AE6613-480E-4B5B-B862-441A54EF0256}" type="presOf" srcId="{B5ABF2FA-F158-4D90-AF4C-397E662A969D}" destId="{D6BDBFCB-2CB0-4BAF-BE3B-66EC6D80D8A3}" srcOrd="0" destOrd="0" presId="urn:microsoft.com/office/officeart/2008/layout/LinedList"/>
    <dgm:cxn modelId="{E1C39D1C-1893-4521-97CA-42D1441D52E7}" type="presOf" srcId="{1390B851-88EC-47C8-8B19-AEDEF00D530B}" destId="{2E2934F4-533F-42A8-B2A4-DA4241085EA3}" srcOrd="0" destOrd="0" presId="urn:microsoft.com/office/officeart/2008/layout/LinedList"/>
    <dgm:cxn modelId="{D2D37027-B659-4F4A-A745-C4C09607F68D}" type="presOf" srcId="{BB77856E-C3D5-4B29-B3D3-FA6E209DDFAF}" destId="{17EFEA8B-6B47-491E-8A75-EC9ABC70DF07}" srcOrd="0" destOrd="0" presId="urn:microsoft.com/office/officeart/2008/layout/LinedList"/>
    <dgm:cxn modelId="{371E2C2C-A209-4C2F-8413-ED8DC20B160F}" srcId="{7CF33A2E-ABA6-4CC0-B113-D45AFE9B77D2}" destId="{D192C3A9-566E-406D-AD2F-31D41E6FEDAB}" srcOrd="17" destOrd="0" parTransId="{5EA6A868-8DD6-467B-B3A9-9C0EA121C80C}" sibTransId="{BCDC97C8-3DBB-4ADB-83B0-63EA4100B208}"/>
    <dgm:cxn modelId="{A7E4703A-2E00-4D57-B4FF-353B47E3DF71}" type="presOf" srcId="{F6051198-EF22-4CC9-AA84-37BFC81BD12B}" destId="{8F1B1BA9-0FC8-4B0B-AED9-F3F8D557D812}" srcOrd="0" destOrd="0" presId="urn:microsoft.com/office/officeart/2008/layout/LinedList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2CC1AC3C-CE76-410E-98DE-8896D2E9BA07}" srcId="{7CF33A2E-ABA6-4CC0-B113-D45AFE9B77D2}" destId="{70B9BB26-00D0-40DA-856D-F4661F51C743}" srcOrd="10" destOrd="0" parTransId="{59EA8182-60C8-4418-88BD-A8056FEF8564}" sibTransId="{52FB7CE3-D830-4690-8B0D-F1C638E664F8}"/>
    <dgm:cxn modelId="{D373B93C-0311-4C30-A987-E775CD5AD18F}" type="presOf" srcId="{C0FFEC6D-9D73-4DB8-88FE-7B3940C9FBF7}" destId="{2E5A3CAD-6A54-4676-905B-00714D04B3ED}" srcOrd="0" destOrd="0" presId="urn:microsoft.com/office/officeart/2008/layout/LinedList"/>
    <dgm:cxn modelId="{1D7DD14C-AB78-48AB-A463-4E85A5687BA3}" type="presOf" srcId="{38FC4E80-4D23-43AD-8878-8787272FDD04}" destId="{C2553F33-7F10-46E1-B35E-6B804DFA5F74}" srcOrd="0" destOrd="0" presId="urn:microsoft.com/office/officeart/2008/layout/LinedList"/>
    <dgm:cxn modelId="{7424526D-0C0C-4138-BDAB-9E72B08BAE17}" srcId="{7CF33A2E-ABA6-4CC0-B113-D45AFE9B77D2}" destId="{D8465392-78A1-40B5-97CA-1F01D42E9D75}" srcOrd="2" destOrd="0" parTransId="{8DE0D485-C6E2-4DF2-A1DF-AA178673D54E}" sibTransId="{46175C72-E96C-4AE6-A369-47AFE2BD9B9A}"/>
    <dgm:cxn modelId="{7D2AC66D-F74A-4B56-A8A1-76CB4B8471DD}" srcId="{7CF33A2E-ABA6-4CC0-B113-D45AFE9B77D2}" destId="{EAD99D26-7C03-4342-B269-C80B148FAE68}" srcOrd="9" destOrd="0" parTransId="{129026E1-20CA-4512-90B7-36AF27A32E16}" sibTransId="{1C0D7479-A40A-4166-80C5-79CC4579477E}"/>
    <dgm:cxn modelId="{9D2B6B50-DBD2-4B23-BEF4-69BC9F9BD41E}" srcId="{7CF33A2E-ABA6-4CC0-B113-D45AFE9B77D2}" destId="{FAC73752-A6A0-4F44-8505-D5EF26662560}" srcOrd="18" destOrd="0" parTransId="{B4075181-BBCD-44FA-8DAD-93694AD6D0DD}" sibTransId="{9F3B8604-33D1-4564-ABD1-C2AD35296058}"/>
    <dgm:cxn modelId="{9A9B0F72-4230-4310-872D-B08A94944130}" type="presOf" srcId="{97A670DD-319D-4D7C-906F-5348D771082B}" destId="{6CA65568-E40A-4ADE-BA9F-D86496F9CB1D}" srcOrd="0" destOrd="0" presId="urn:microsoft.com/office/officeart/2008/layout/LinedList"/>
    <dgm:cxn modelId="{F7284752-BEF1-46BB-9FE2-B642E3E5DF8C}" type="presOf" srcId="{C98C2453-8362-4AA5-80D0-DE22A6E1AF43}" destId="{6851A6C9-A866-4F96-8C88-669B9F10B2E3}" srcOrd="0" destOrd="0" presId="urn:microsoft.com/office/officeart/2008/layout/LinedList"/>
    <dgm:cxn modelId="{3C873D53-A4D8-495A-B00E-AEE0A4BD66C4}" type="presOf" srcId="{92C1E9D4-8D3E-4920-8745-79622FA71058}" destId="{DB1D3C90-264D-49C8-8942-13F6252A9F71}" srcOrd="0" destOrd="0" presId="urn:microsoft.com/office/officeart/2008/layout/LinedList"/>
    <dgm:cxn modelId="{1C73A457-C0E1-4B54-8263-1460222E61F6}" srcId="{7CF33A2E-ABA6-4CC0-B113-D45AFE9B77D2}" destId="{B5ABF2FA-F158-4D90-AF4C-397E662A969D}" srcOrd="12" destOrd="0" parTransId="{248C23EF-DBEA-40F2-B92D-098FB52759B4}" sibTransId="{96CA7C01-068D-4C85-9295-22CE90BE1C3D}"/>
    <dgm:cxn modelId="{FDCB8A7B-4582-45B5-9348-F5E16F7711EA}" type="presOf" srcId="{D15774C9-F320-4253-AF21-7315781251BE}" destId="{7751C226-31D6-4854-8AEE-A043D14BAB55}" srcOrd="0" destOrd="0" presId="urn:microsoft.com/office/officeart/2008/layout/LinedList"/>
    <dgm:cxn modelId="{DC0C7781-CE9F-4F55-8722-86F73B9E73BC}" srcId="{7CF33A2E-ABA6-4CC0-B113-D45AFE9B77D2}" destId="{D15774C9-F320-4253-AF21-7315781251BE}" srcOrd="11" destOrd="0" parTransId="{0CF9CF80-755F-43E4-BA01-61D5546FB216}" sibTransId="{1576A372-8C8C-46E6-BBFD-25846AFB383A}"/>
    <dgm:cxn modelId="{6E69B98E-5A59-487A-AF64-B3C41CF57140}" type="presOf" srcId="{70B9BB26-00D0-40DA-856D-F4661F51C743}" destId="{44A7DBEC-59E6-4454-8178-4E9CEBD83DDA}" srcOrd="0" destOrd="0" presId="urn:microsoft.com/office/officeart/2008/layout/LinedList"/>
    <dgm:cxn modelId="{F711C9A0-E23B-44C0-A95A-349CFA29A963}" type="presOf" srcId="{7B20C2AC-73D8-4233-9A60-712B05A61148}" destId="{89834988-91B5-4289-9AA5-85B48543BB3E}" srcOrd="0" destOrd="0" presId="urn:microsoft.com/office/officeart/2008/layout/LinedList"/>
    <dgm:cxn modelId="{21C52BA5-FE5E-4674-9D97-8A27B38850F8}" srcId="{7CF33A2E-ABA6-4CC0-B113-D45AFE9B77D2}" destId="{7B20C2AC-73D8-4233-9A60-712B05A61148}" srcOrd="16" destOrd="0" parTransId="{039149ED-4C95-4878-9986-61F985079C62}" sibTransId="{F736BD7D-31B3-4E86-B6E6-11FD5AEAC7DA}"/>
    <dgm:cxn modelId="{AA1D53AF-2BE8-4C74-A281-512F5C4757BA}" srcId="{7CF33A2E-ABA6-4CC0-B113-D45AFE9B77D2}" destId="{4306BD37-4706-4707-86A6-D0C733DE7AAE}" srcOrd="5" destOrd="0" parTransId="{5C8D1F84-5982-442F-97EA-1D11D96DEDD9}" sibTransId="{001AA1D6-70F4-461D-8E6D-EE8664D273FC}"/>
    <dgm:cxn modelId="{3377C1AF-5342-4C21-9BA9-3CA2C731B705}" srcId="{7CF33A2E-ABA6-4CC0-B113-D45AFE9B77D2}" destId="{92C1E9D4-8D3E-4920-8745-79622FA71058}" srcOrd="13" destOrd="0" parTransId="{42B8F97D-35BC-4BE6-9BE5-F10E63937555}" sibTransId="{AC69C816-52D3-4E1D-9715-6FC260327EA3}"/>
    <dgm:cxn modelId="{523CA0B5-EE0E-479C-B072-BC2DA89F6B0F}" type="presOf" srcId="{D192C3A9-566E-406D-AD2F-31D41E6FEDAB}" destId="{BC41D35D-AAAE-4C96-8F06-C0D193882233}" srcOrd="0" destOrd="0" presId="urn:microsoft.com/office/officeart/2008/layout/LinedList"/>
    <dgm:cxn modelId="{DC24FCB8-C0DA-40BC-9DEA-DE39ACFF18E9}" srcId="{7CF33A2E-ABA6-4CC0-B113-D45AFE9B77D2}" destId="{C0FFEC6D-9D73-4DB8-88FE-7B3940C9FBF7}" srcOrd="7" destOrd="0" parTransId="{7F8F0CE1-753A-4990-B35E-37925FB451CC}" sibTransId="{E449A309-81B4-43D9-A4A0-A24115B5B978}"/>
    <dgm:cxn modelId="{1790E7BF-61CF-432B-A585-9EC7B3C4DE8F}" srcId="{7CF33A2E-ABA6-4CC0-B113-D45AFE9B77D2}" destId="{80407F0E-EB2D-49CE-8AC4-12A5B279FF95}" srcOrd="15" destOrd="0" parTransId="{C119628B-FB89-46E7-8A1A-A0992E67063F}" sibTransId="{1E5FD037-7F0B-4BF8-9AEF-12DDF016715E}"/>
    <dgm:cxn modelId="{5087AAC6-B978-4E30-8514-D1890F7262AF}" srcId="{7CF33A2E-ABA6-4CC0-B113-D45AFE9B77D2}" destId="{1390B851-88EC-47C8-8B19-AEDEF00D530B}" srcOrd="1" destOrd="0" parTransId="{EA7CBB57-D5A8-4E79-98E7-39101C7ABDF8}" sibTransId="{C7F89BC9-DD31-468D-8B62-F906D1C5448E}"/>
    <dgm:cxn modelId="{132A83CA-8A36-48D0-8847-CDCCC50D398D}" srcId="{7CF33A2E-ABA6-4CC0-B113-D45AFE9B77D2}" destId="{38FC4E80-4D23-43AD-8878-8787272FDD04}" srcOrd="14" destOrd="0" parTransId="{3085A3E2-0572-4578-9371-8C42639151CE}" sibTransId="{0D89A990-48E2-4014-A6B6-048B130F2E52}"/>
    <dgm:cxn modelId="{8EE666D0-B15C-4738-812B-2D211C3227D5}" type="presOf" srcId="{80407F0E-EB2D-49CE-8AC4-12A5B279FF95}" destId="{7D5F59F3-E0C3-4111-B1EC-59CBC040764F}" srcOrd="0" destOrd="0" presId="urn:microsoft.com/office/officeart/2008/layout/LinedList"/>
    <dgm:cxn modelId="{776D81D0-EB8E-4493-BD67-5E6E5F1FA40D}" srcId="{7CF33A2E-ABA6-4CC0-B113-D45AFE9B77D2}" destId="{C98C2453-8362-4AA5-80D0-DE22A6E1AF43}" srcOrd="4" destOrd="0" parTransId="{FF18832A-D9AC-42E7-BD83-F30D70309508}" sibTransId="{3EFBCB5D-1020-4752-8A3E-6635000B0AD4}"/>
    <dgm:cxn modelId="{40CE98E4-885D-4126-A413-923636819737}" srcId="{7CF33A2E-ABA6-4CC0-B113-D45AFE9B77D2}" destId="{97A670DD-319D-4D7C-906F-5348D771082B}" srcOrd="0" destOrd="0" parTransId="{769F3454-EA24-4BC8-8C5F-D317D1C32CF9}" sibTransId="{892B28A5-E8F5-4D98-A186-D0A30554C02B}"/>
    <dgm:cxn modelId="{3CB9D4EB-3EFB-4DE4-AFD7-50616DC66159}" type="presOf" srcId="{EAD99D26-7C03-4342-B269-C80B148FAE68}" destId="{E343CD1B-7908-4669-9F10-73DF634C1B32}" srcOrd="0" destOrd="0" presId="urn:microsoft.com/office/officeart/2008/layout/LinedList"/>
    <dgm:cxn modelId="{4BEBE0EC-7C56-423B-901C-A90F0D4A47C7}" type="presOf" srcId="{FAC73752-A6A0-4F44-8505-D5EF26662560}" destId="{7210CFC2-C1F0-4D5B-A855-615C8C6DF6A0}" srcOrd="0" destOrd="0" presId="urn:microsoft.com/office/officeart/2008/layout/LinedList"/>
    <dgm:cxn modelId="{9FA0D2EF-295D-480F-BC8D-3C331165C3A8}" type="presOf" srcId="{4306BD37-4706-4707-86A6-D0C733DE7AAE}" destId="{45540933-BBBF-4CD9-B552-35C1E9BC6B4C}" srcOrd="0" destOrd="0" presId="urn:microsoft.com/office/officeart/2008/layout/LinedList"/>
    <dgm:cxn modelId="{4527E3F2-5D3A-4503-B80F-8AD5E2B27401}" srcId="{7CF33A2E-ABA6-4CC0-B113-D45AFE9B77D2}" destId="{BB77856E-C3D5-4B29-B3D3-FA6E209DDFAF}" srcOrd="3" destOrd="0" parTransId="{07E1C17D-E717-494E-A516-6A761230CC53}" sibTransId="{E411E90D-A681-4BCE-9F1E-1A8341630A39}"/>
    <dgm:cxn modelId="{06BB64F4-8D2D-4F60-BF75-EB3BF5F7BE36}" type="presOf" srcId="{13776756-AB42-4A77-9CD8-27C0D7AB8EBD}" destId="{76E47F5C-718C-4A8E-BDE5-641786FAC683}" srcOrd="0" destOrd="0" presId="urn:microsoft.com/office/officeart/2008/layout/LinedList"/>
    <dgm:cxn modelId="{7C0E61F9-82AE-4A2F-8864-7B758420D20C}" srcId="{7CF33A2E-ABA6-4CC0-B113-D45AFE9B77D2}" destId="{13776756-AB42-4A77-9CD8-27C0D7AB8EBD}" srcOrd="8" destOrd="0" parTransId="{068C798A-65C0-4F65-BB85-84CD39C8E806}" sibTransId="{1DDDB675-F2B5-4565-B421-488A5DD781A6}"/>
    <dgm:cxn modelId="{9AA3B2E6-7A83-4710-95B6-40808FE6BE2D}" type="presParOf" srcId="{C144393C-C46A-407D-B9BB-663670DC4BDB}" destId="{FD881983-CC64-45C8-8491-D3D73EEB55B1}" srcOrd="0" destOrd="0" presId="urn:microsoft.com/office/officeart/2008/layout/LinedList"/>
    <dgm:cxn modelId="{92B2AEE1-4CFC-4066-AEFF-D1777DF5E5A8}" type="presParOf" srcId="{C144393C-C46A-407D-B9BB-663670DC4BDB}" destId="{302F4C8A-A97D-4382-A7F7-492E5E3A428C}" srcOrd="1" destOrd="0" presId="urn:microsoft.com/office/officeart/2008/layout/LinedList"/>
    <dgm:cxn modelId="{8A7E14E6-5484-45DD-B578-57AFCAD89ECA}" type="presParOf" srcId="{302F4C8A-A97D-4382-A7F7-492E5E3A428C}" destId="{6CA65568-E40A-4ADE-BA9F-D86496F9CB1D}" srcOrd="0" destOrd="0" presId="urn:microsoft.com/office/officeart/2008/layout/LinedList"/>
    <dgm:cxn modelId="{842874A3-5E48-453F-8A28-A724CA757FF1}" type="presParOf" srcId="{302F4C8A-A97D-4382-A7F7-492E5E3A428C}" destId="{F5D3A709-91A0-462F-A707-B6FACA4284BD}" srcOrd="1" destOrd="0" presId="urn:microsoft.com/office/officeart/2008/layout/LinedList"/>
    <dgm:cxn modelId="{BC5008A4-0041-48E4-82AE-A650B9700762}" type="presParOf" srcId="{C144393C-C46A-407D-B9BB-663670DC4BDB}" destId="{AEBCD0C5-E81A-4A51-B8FC-1AF7A184BC9E}" srcOrd="2" destOrd="0" presId="urn:microsoft.com/office/officeart/2008/layout/LinedList"/>
    <dgm:cxn modelId="{B55A9DC3-08FB-4D24-AF78-0639C75035EA}" type="presParOf" srcId="{C144393C-C46A-407D-B9BB-663670DC4BDB}" destId="{C7FCBC9A-27F2-4E03-9531-ADF5F0AC7E93}" srcOrd="3" destOrd="0" presId="urn:microsoft.com/office/officeart/2008/layout/LinedList"/>
    <dgm:cxn modelId="{AE326202-C80B-4C43-8DC5-AED3BBD43A72}" type="presParOf" srcId="{C7FCBC9A-27F2-4E03-9531-ADF5F0AC7E93}" destId="{2E2934F4-533F-42A8-B2A4-DA4241085EA3}" srcOrd="0" destOrd="0" presId="urn:microsoft.com/office/officeart/2008/layout/LinedList"/>
    <dgm:cxn modelId="{74C2DDD3-4956-4E6D-938A-784E5CDCA761}" type="presParOf" srcId="{C7FCBC9A-27F2-4E03-9531-ADF5F0AC7E93}" destId="{13E79C67-8771-4909-8ABF-FE8FDEFDA33D}" srcOrd="1" destOrd="0" presId="urn:microsoft.com/office/officeart/2008/layout/LinedList"/>
    <dgm:cxn modelId="{A8CB5F14-22D4-4497-83F0-2A0A3FFF4492}" type="presParOf" srcId="{C144393C-C46A-407D-B9BB-663670DC4BDB}" destId="{59C437C8-6D23-49F8-A758-19106D55BA30}" srcOrd="4" destOrd="0" presId="urn:microsoft.com/office/officeart/2008/layout/LinedList"/>
    <dgm:cxn modelId="{FDB99AC8-DCD7-404C-B42D-CAEBE12AB58E}" type="presParOf" srcId="{C144393C-C46A-407D-B9BB-663670DC4BDB}" destId="{93D08720-4D42-49D7-9C40-F5639E5C757C}" srcOrd="5" destOrd="0" presId="urn:microsoft.com/office/officeart/2008/layout/LinedList"/>
    <dgm:cxn modelId="{F866CC14-E729-4823-A6D4-C3B61F656DF5}" type="presParOf" srcId="{93D08720-4D42-49D7-9C40-F5639E5C757C}" destId="{1A81DEFA-FE26-43DD-93E4-2C22A9590685}" srcOrd="0" destOrd="0" presId="urn:microsoft.com/office/officeart/2008/layout/LinedList"/>
    <dgm:cxn modelId="{9C61C951-2986-4912-94EE-259656C0DE67}" type="presParOf" srcId="{93D08720-4D42-49D7-9C40-F5639E5C757C}" destId="{BA41FCD1-D8FC-47EB-B45C-4CA2B81FAF6F}" srcOrd="1" destOrd="0" presId="urn:microsoft.com/office/officeart/2008/layout/LinedList"/>
    <dgm:cxn modelId="{C27BD837-45CE-44DC-9AA7-AF5605934ADF}" type="presParOf" srcId="{C144393C-C46A-407D-B9BB-663670DC4BDB}" destId="{D0A1CDCF-16F6-4646-BB67-7FAD9EF9563D}" srcOrd="6" destOrd="0" presId="urn:microsoft.com/office/officeart/2008/layout/LinedList"/>
    <dgm:cxn modelId="{5B29E0F7-1147-499C-B856-8218B4D01505}" type="presParOf" srcId="{C144393C-C46A-407D-B9BB-663670DC4BDB}" destId="{5CEFCBE3-C2AC-4496-905F-E6A9E1F7FDB0}" srcOrd="7" destOrd="0" presId="urn:microsoft.com/office/officeart/2008/layout/LinedList"/>
    <dgm:cxn modelId="{FB7FFC55-9444-424D-88A5-85CCC2E6A111}" type="presParOf" srcId="{5CEFCBE3-C2AC-4496-905F-E6A9E1F7FDB0}" destId="{17EFEA8B-6B47-491E-8A75-EC9ABC70DF07}" srcOrd="0" destOrd="0" presId="urn:microsoft.com/office/officeart/2008/layout/LinedList"/>
    <dgm:cxn modelId="{E39F1DB6-D405-4CBA-9DA2-92398416738B}" type="presParOf" srcId="{5CEFCBE3-C2AC-4496-905F-E6A9E1F7FDB0}" destId="{04E587D8-09D3-439F-8B79-ED357BE8765E}" srcOrd="1" destOrd="0" presId="urn:microsoft.com/office/officeart/2008/layout/LinedList"/>
    <dgm:cxn modelId="{C5411EC9-8C3C-44B2-88A2-B86C914C6186}" type="presParOf" srcId="{C144393C-C46A-407D-B9BB-663670DC4BDB}" destId="{74048D11-67BD-4A8D-A67D-6AE8FF7C7FE2}" srcOrd="8" destOrd="0" presId="urn:microsoft.com/office/officeart/2008/layout/LinedList"/>
    <dgm:cxn modelId="{23B42C97-C40F-43F9-B739-F5415FD029F6}" type="presParOf" srcId="{C144393C-C46A-407D-B9BB-663670DC4BDB}" destId="{5236C5EB-F97D-427C-B738-90B437F4BA79}" srcOrd="9" destOrd="0" presId="urn:microsoft.com/office/officeart/2008/layout/LinedList"/>
    <dgm:cxn modelId="{69C3D9F5-BC0B-44A3-B7FE-7470592F83B7}" type="presParOf" srcId="{5236C5EB-F97D-427C-B738-90B437F4BA79}" destId="{6851A6C9-A866-4F96-8C88-669B9F10B2E3}" srcOrd="0" destOrd="0" presId="urn:microsoft.com/office/officeart/2008/layout/LinedList"/>
    <dgm:cxn modelId="{CE758DD0-D780-4C81-B358-673EA6DD754C}" type="presParOf" srcId="{5236C5EB-F97D-427C-B738-90B437F4BA79}" destId="{643FB8EA-E7DC-477D-9EDB-E161BA32E4E4}" srcOrd="1" destOrd="0" presId="urn:microsoft.com/office/officeart/2008/layout/LinedList"/>
    <dgm:cxn modelId="{229F37F6-0F37-4D90-93CA-F70459E004B5}" type="presParOf" srcId="{C144393C-C46A-407D-B9BB-663670DC4BDB}" destId="{5F2ABB26-4A6E-433E-B8FB-BAFE0450E5E9}" srcOrd="10" destOrd="0" presId="urn:microsoft.com/office/officeart/2008/layout/LinedList"/>
    <dgm:cxn modelId="{8A68A7CB-AD70-4905-A02A-0213814992C6}" type="presParOf" srcId="{C144393C-C46A-407D-B9BB-663670DC4BDB}" destId="{F00085D8-22A3-42DE-9A4D-0B9DFE2CEAE8}" srcOrd="11" destOrd="0" presId="urn:microsoft.com/office/officeart/2008/layout/LinedList"/>
    <dgm:cxn modelId="{B618BA79-CEE3-40B8-9241-893347FE0461}" type="presParOf" srcId="{F00085D8-22A3-42DE-9A4D-0B9DFE2CEAE8}" destId="{45540933-BBBF-4CD9-B552-35C1E9BC6B4C}" srcOrd="0" destOrd="0" presId="urn:microsoft.com/office/officeart/2008/layout/LinedList"/>
    <dgm:cxn modelId="{2D1C877C-6646-41EA-8323-E06B5B6BFDC6}" type="presParOf" srcId="{F00085D8-22A3-42DE-9A4D-0B9DFE2CEAE8}" destId="{BD217F1F-9F33-48CE-87CD-C739BF6429CE}" srcOrd="1" destOrd="0" presId="urn:microsoft.com/office/officeart/2008/layout/LinedList"/>
    <dgm:cxn modelId="{D28B512B-FEEA-45EB-BFC1-20FD8C84E02D}" type="presParOf" srcId="{C144393C-C46A-407D-B9BB-663670DC4BDB}" destId="{F8ACD9AF-F57E-4FF8-A693-8D51A3DD6C9F}" srcOrd="12" destOrd="0" presId="urn:microsoft.com/office/officeart/2008/layout/LinedList"/>
    <dgm:cxn modelId="{2BFFA46F-83C5-439A-A278-638EB3955DBD}" type="presParOf" srcId="{C144393C-C46A-407D-B9BB-663670DC4BDB}" destId="{EFEF291C-6175-4DDB-AB6E-10EF440EAD51}" srcOrd="13" destOrd="0" presId="urn:microsoft.com/office/officeart/2008/layout/LinedList"/>
    <dgm:cxn modelId="{C784A6C2-DF32-4B35-B8B5-26381C4C46E5}" type="presParOf" srcId="{EFEF291C-6175-4DDB-AB6E-10EF440EAD51}" destId="{8F1B1BA9-0FC8-4B0B-AED9-F3F8D557D812}" srcOrd="0" destOrd="0" presId="urn:microsoft.com/office/officeart/2008/layout/LinedList"/>
    <dgm:cxn modelId="{14433AFC-3CFC-4E3B-BF21-F5E717A8CE14}" type="presParOf" srcId="{EFEF291C-6175-4DDB-AB6E-10EF440EAD51}" destId="{4414E900-C5B0-4AE2-AA0E-431DDB35C127}" srcOrd="1" destOrd="0" presId="urn:microsoft.com/office/officeart/2008/layout/LinedList"/>
    <dgm:cxn modelId="{ECE6B12B-D9C3-4F30-8435-C914C7C62C16}" type="presParOf" srcId="{C144393C-C46A-407D-B9BB-663670DC4BDB}" destId="{9C65DB5F-33D3-43A5-9120-4A73460748DE}" srcOrd="14" destOrd="0" presId="urn:microsoft.com/office/officeart/2008/layout/LinedList"/>
    <dgm:cxn modelId="{EC539C03-7B32-482A-9391-E9604BE01302}" type="presParOf" srcId="{C144393C-C46A-407D-B9BB-663670DC4BDB}" destId="{54A7E3EA-A1FE-4FD0-B2C0-3609C5210E6B}" srcOrd="15" destOrd="0" presId="urn:microsoft.com/office/officeart/2008/layout/LinedList"/>
    <dgm:cxn modelId="{38EFEA56-C3F7-4D89-AB73-CCACF1C5E791}" type="presParOf" srcId="{54A7E3EA-A1FE-4FD0-B2C0-3609C5210E6B}" destId="{2E5A3CAD-6A54-4676-905B-00714D04B3ED}" srcOrd="0" destOrd="0" presId="urn:microsoft.com/office/officeart/2008/layout/LinedList"/>
    <dgm:cxn modelId="{1387FFF0-FCDB-467B-B713-2D4760201E57}" type="presParOf" srcId="{54A7E3EA-A1FE-4FD0-B2C0-3609C5210E6B}" destId="{BAE6C5E8-0A5A-41C3-BC8B-97CEA4B02E69}" srcOrd="1" destOrd="0" presId="urn:microsoft.com/office/officeart/2008/layout/LinedList"/>
    <dgm:cxn modelId="{64A73266-EEED-4E3A-9FEA-57868E2BB524}" type="presParOf" srcId="{C144393C-C46A-407D-B9BB-663670DC4BDB}" destId="{995B6863-7FBD-4421-967A-E68DB94F71C7}" srcOrd="16" destOrd="0" presId="urn:microsoft.com/office/officeart/2008/layout/LinedList"/>
    <dgm:cxn modelId="{8D6C02E2-6879-4D87-9A30-FD9174D4A345}" type="presParOf" srcId="{C144393C-C46A-407D-B9BB-663670DC4BDB}" destId="{2C6644C2-E372-4B7B-8526-EF5F750A07BD}" srcOrd="17" destOrd="0" presId="urn:microsoft.com/office/officeart/2008/layout/LinedList"/>
    <dgm:cxn modelId="{1EF3299C-6D3D-4E11-B383-0872E9B92BBA}" type="presParOf" srcId="{2C6644C2-E372-4B7B-8526-EF5F750A07BD}" destId="{76E47F5C-718C-4A8E-BDE5-641786FAC683}" srcOrd="0" destOrd="0" presId="urn:microsoft.com/office/officeart/2008/layout/LinedList"/>
    <dgm:cxn modelId="{55D62B4A-3535-4E9C-857D-25B337EA600B}" type="presParOf" srcId="{2C6644C2-E372-4B7B-8526-EF5F750A07BD}" destId="{77B61C4B-964B-4F64-8022-5BE6DE953A7C}" srcOrd="1" destOrd="0" presId="urn:microsoft.com/office/officeart/2008/layout/LinedList"/>
    <dgm:cxn modelId="{BE6F13F2-BD6B-46DA-BF59-1CE98FF32A55}" type="presParOf" srcId="{C144393C-C46A-407D-B9BB-663670DC4BDB}" destId="{8719ADDC-CDAC-40B8-9A0F-91E7232C171E}" srcOrd="18" destOrd="0" presId="urn:microsoft.com/office/officeart/2008/layout/LinedList"/>
    <dgm:cxn modelId="{0FB0227A-5559-45EF-954A-696938175CF6}" type="presParOf" srcId="{C144393C-C46A-407D-B9BB-663670DC4BDB}" destId="{5E481A7D-FFFC-48E7-B208-21BA0A468A48}" srcOrd="19" destOrd="0" presId="urn:microsoft.com/office/officeart/2008/layout/LinedList"/>
    <dgm:cxn modelId="{820B4B82-220C-4C0B-8AC6-E6EF9F3AE0A7}" type="presParOf" srcId="{5E481A7D-FFFC-48E7-B208-21BA0A468A48}" destId="{E343CD1B-7908-4669-9F10-73DF634C1B32}" srcOrd="0" destOrd="0" presId="urn:microsoft.com/office/officeart/2008/layout/LinedList"/>
    <dgm:cxn modelId="{64EAA329-E1CC-42AE-BF12-238121921604}" type="presParOf" srcId="{5E481A7D-FFFC-48E7-B208-21BA0A468A48}" destId="{95335EC2-B53C-4FED-A3B9-FA242BAC7DD4}" srcOrd="1" destOrd="0" presId="urn:microsoft.com/office/officeart/2008/layout/LinedList"/>
    <dgm:cxn modelId="{9A9B54A4-EE46-42D8-8E06-E6E2DC8476A0}" type="presParOf" srcId="{C144393C-C46A-407D-B9BB-663670DC4BDB}" destId="{8FB608FB-1955-40B6-A101-23EB46FF6C75}" srcOrd="20" destOrd="0" presId="urn:microsoft.com/office/officeart/2008/layout/LinedList"/>
    <dgm:cxn modelId="{873391E7-B6F4-41F8-94E5-2C30A8D0F7C1}" type="presParOf" srcId="{C144393C-C46A-407D-B9BB-663670DC4BDB}" destId="{D992792B-D98D-410C-8A70-CF36669C32DA}" srcOrd="21" destOrd="0" presId="urn:microsoft.com/office/officeart/2008/layout/LinedList"/>
    <dgm:cxn modelId="{7EE23257-4DFD-4310-8A79-5141A3DE9CCA}" type="presParOf" srcId="{D992792B-D98D-410C-8A70-CF36669C32DA}" destId="{44A7DBEC-59E6-4454-8178-4E9CEBD83DDA}" srcOrd="0" destOrd="0" presId="urn:microsoft.com/office/officeart/2008/layout/LinedList"/>
    <dgm:cxn modelId="{92166031-12F3-4FB3-A40A-7F398BB033B6}" type="presParOf" srcId="{D992792B-D98D-410C-8A70-CF36669C32DA}" destId="{66D6220A-D8D7-40D6-ACDB-602C41045FF6}" srcOrd="1" destOrd="0" presId="urn:microsoft.com/office/officeart/2008/layout/LinedList"/>
    <dgm:cxn modelId="{D9B07A6E-699A-4991-8E6D-CAF7E87A06A0}" type="presParOf" srcId="{C144393C-C46A-407D-B9BB-663670DC4BDB}" destId="{6F3119EF-4BB9-40A9-910B-92052ACDE2DD}" srcOrd="22" destOrd="0" presId="urn:microsoft.com/office/officeart/2008/layout/LinedList"/>
    <dgm:cxn modelId="{BD54EC03-6617-4C0E-AFE0-574217AA7167}" type="presParOf" srcId="{C144393C-C46A-407D-B9BB-663670DC4BDB}" destId="{115F6041-A43A-4BB5-A8C9-D796C27AE330}" srcOrd="23" destOrd="0" presId="urn:microsoft.com/office/officeart/2008/layout/LinedList"/>
    <dgm:cxn modelId="{D64EF897-EA9C-4C2C-B6D0-1D5004DCE45F}" type="presParOf" srcId="{115F6041-A43A-4BB5-A8C9-D796C27AE330}" destId="{7751C226-31D6-4854-8AEE-A043D14BAB55}" srcOrd="0" destOrd="0" presId="urn:microsoft.com/office/officeart/2008/layout/LinedList"/>
    <dgm:cxn modelId="{F141A8C3-DC09-4E19-9CB3-9B40D3625866}" type="presParOf" srcId="{115F6041-A43A-4BB5-A8C9-D796C27AE330}" destId="{AA3A71FC-67D4-4869-8098-3636D59CBA12}" srcOrd="1" destOrd="0" presId="urn:microsoft.com/office/officeart/2008/layout/LinedList"/>
    <dgm:cxn modelId="{60E13917-7AD1-4931-8042-B8D67842B681}" type="presParOf" srcId="{C144393C-C46A-407D-B9BB-663670DC4BDB}" destId="{062CC8DF-FFAA-45DA-BB08-2B99EFF3D95F}" srcOrd="24" destOrd="0" presId="urn:microsoft.com/office/officeart/2008/layout/LinedList"/>
    <dgm:cxn modelId="{2CB05341-B4FD-4910-9865-4A735BAA9FD1}" type="presParOf" srcId="{C144393C-C46A-407D-B9BB-663670DC4BDB}" destId="{78FD8F5B-663C-4044-BC5C-9DFEC5F65B0A}" srcOrd="25" destOrd="0" presId="urn:microsoft.com/office/officeart/2008/layout/LinedList"/>
    <dgm:cxn modelId="{7423B3FD-E39B-4307-8208-46C739D3193C}" type="presParOf" srcId="{78FD8F5B-663C-4044-BC5C-9DFEC5F65B0A}" destId="{D6BDBFCB-2CB0-4BAF-BE3B-66EC6D80D8A3}" srcOrd="0" destOrd="0" presId="urn:microsoft.com/office/officeart/2008/layout/LinedList"/>
    <dgm:cxn modelId="{59AA3832-0DA9-4DD8-AD22-9474F361BAFB}" type="presParOf" srcId="{78FD8F5B-663C-4044-BC5C-9DFEC5F65B0A}" destId="{756A49C1-CB37-4562-9870-780EBD36BF1C}" srcOrd="1" destOrd="0" presId="urn:microsoft.com/office/officeart/2008/layout/LinedList"/>
    <dgm:cxn modelId="{B68A0F8F-C0F1-4A56-A6AE-D632A545D18A}" type="presParOf" srcId="{C144393C-C46A-407D-B9BB-663670DC4BDB}" destId="{C62086BA-5511-4210-AB8E-8152832454D7}" srcOrd="26" destOrd="0" presId="urn:microsoft.com/office/officeart/2008/layout/LinedList"/>
    <dgm:cxn modelId="{FB1DD81D-4797-4753-954A-1433A9D4AE1B}" type="presParOf" srcId="{C144393C-C46A-407D-B9BB-663670DC4BDB}" destId="{3AFD8857-B726-40EB-B70D-4BCAC139325C}" srcOrd="27" destOrd="0" presId="urn:microsoft.com/office/officeart/2008/layout/LinedList"/>
    <dgm:cxn modelId="{58072C10-400D-4009-9BDD-1E4E2625D94A}" type="presParOf" srcId="{3AFD8857-B726-40EB-B70D-4BCAC139325C}" destId="{DB1D3C90-264D-49C8-8942-13F6252A9F71}" srcOrd="0" destOrd="0" presId="urn:microsoft.com/office/officeart/2008/layout/LinedList"/>
    <dgm:cxn modelId="{E68338AC-982E-4846-8AAC-0B1737149735}" type="presParOf" srcId="{3AFD8857-B726-40EB-B70D-4BCAC139325C}" destId="{00EEDE16-46DA-4C77-A245-E0FD10DBDEA9}" srcOrd="1" destOrd="0" presId="urn:microsoft.com/office/officeart/2008/layout/LinedList"/>
    <dgm:cxn modelId="{1B420AFB-C900-4192-A21B-FAFB57FFE67A}" type="presParOf" srcId="{C144393C-C46A-407D-B9BB-663670DC4BDB}" destId="{3E1ABA85-37B0-47FC-8F67-90E487F74EEE}" srcOrd="28" destOrd="0" presId="urn:microsoft.com/office/officeart/2008/layout/LinedList"/>
    <dgm:cxn modelId="{889193C2-220F-48EE-8A3D-F4171C18E9A8}" type="presParOf" srcId="{C144393C-C46A-407D-B9BB-663670DC4BDB}" destId="{F8045E72-F2BD-40AC-8363-3C8ECDD26593}" srcOrd="29" destOrd="0" presId="urn:microsoft.com/office/officeart/2008/layout/LinedList"/>
    <dgm:cxn modelId="{2C512DF7-5782-4670-B055-6DA8D3F9A173}" type="presParOf" srcId="{F8045E72-F2BD-40AC-8363-3C8ECDD26593}" destId="{C2553F33-7F10-46E1-B35E-6B804DFA5F74}" srcOrd="0" destOrd="0" presId="urn:microsoft.com/office/officeart/2008/layout/LinedList"/>
    <dgm:cxn modelId="{8E0A0C0C-1648-4DFF-8B83-183BC47619F8}" type="presParOf" srcId="{F8045E72-F2BD-40AC-8363-3C8ECDD26593}" destId="{0024B170-8E48-445F-AC34-BAA4BA256324}" srcOrd="1" destOrd="0" presId="urn:microsoft.com/office/officeart/2008/layout/LinedList"/>
    <dgm:cxn modelId="{333F98FA-0B07-4D22-9AEA-2542A9610521}" type="presParOf" srcId="{C144393C-C46A-407D-B9BB-663670DC4BDB}" destId="{56FCB317-9482-4F59-9431-A77D40471859}" srcOrd="30" destOrd="0" presId="urn:microsoft.com/office/officeart/2008/layout/LinedList"/>
    <dgm:cxn modelId="{534273B3-9772-441B-8757-B5F6F0E6233F}" type="presParOf" srcId="{C144393C-C46A-407D-B9BB-663670DC4BDB}" destId="{3E5245A5-60BD-4FC9-A7C1-AE3FEAA97C11}" srcOrd="31" destOrd="0" presId="urn:microsoft.com/office/officeart/2008/layout/LinedList"/>
    <dgm:cxn modelId="{DC0CDCB2-EDE0-4D57-9602-722DB59736D5}" type="presParOf" srcId="{3E5245A5-60BD-4FC9-A7C1-AE3FEAA97C11}" destId="{7D5F59F3-E0C3-4111-B1EC-59CBC040764F}" srcOrd="0" destOrd="0" presId="urn:microsoft.com/office/officeart/2008/layout/LinedList"/>
    <dgm:cxn modelId="{A257E221-24CB-4835-B6AB-A56A155C5599}" type="presParOf" srcId="{3E5245A5-60BD-4FC9-A7C1-AE3FEAA97C11}" destId="{B83A7D4E-9455-4AC3-A593-BA6C980897B5}" srcOrd="1" destOrd="0" presId="urn:microsoft.com/office/officeart/2008/layout/LinedList"/>
    <dgm:cxn modelId="{0CFBC3B0-0CD6-44DA-8D8B-3CC2C7878E40}" type="presParOf" srcId="{C144393C-C46A-407D-B9BB-663670DC4BDB}" destId="{EDE2C253-6BB9-4950-993D-9211542365A5}" srcOrd="32" destOrd="0" presId="urn:microsoft.com/office/officeart/2008/layout/LinedList"/>
    <dgm:cxn modelId="{1ED6977E-B69D-4022-8D98-2A5C2F5FA0F7}" type="presParOf" srcId="{C144393C-C46A-407D-B9BB-663670DC4BDB}" destId="{335AA713-64DF-4702-8D6B-3A4C1D5B555D}" srcOrd="33" destOrd="0" presId="urn:microsoft.com/office/officeart/2008/layout/LinedList"/>
    <dgm:cxn modelId="{DE419C55-E9AD-4F81-8279-1A108C5D5876}" type="presParOf" srcId="{335AA713-64DF-4702-8D6B-3A4C1D5B555D}" destId="{89834988-91B5-4289-9AA5-85B48543BB3E}" srcOrd="0" destOrd="0" presId="urn:microsoft.com/office/officeart/2008/layout/LinedList"/>
    <dgm:cxn modelId="{B2205857-EBF1-4805-B060-0F34F55E22AE}" type="presParOf" srcId="{335AA713-64DF-4702-8D6B-3A4C1D5B555D}" destId="{CB620CED-AB50-4B55-9FDE-8B8BFD120836}" srcOrd="1" destOrd="0" presId="urn:microsoft.com/office/officeart/2008/layout/LinedList"/>
    <dgm:cxn modelId="{C9326CA0-3ACC-42FF-B679-F70CEC085011}" type="presParOf" srcId="{C144393C-C46A-407D-B9BB-663670DC4BDB}" destId="{DA1FE5EA-822D-41F2-82D2-F0BF17770D9A}" srcOrd="34" destOrd="0" presId="urn:microsoft.com/office/officeart/2008/layout/LinedList"/>
    <dgm:cxn modelId="{DE7E2697-6E38-4699-9691-9839EF90CEE2}" type="presParOf" srcId="{C144393C-C46A-407D-B9BB-663670DC4BDB}" destId="{C851E054-B200-4ECD-A8CC-9F4AA577FEF1}" srcOrd="35" destOrd="0" presId="urn:microsoft.com/office/officeart/2008/layout/LinedList"/>
    <dgm:cxn modelId="{58851DDE-2D5A-40AB-88DB-AE7750FB4F92}" type="presParOf" srcId="{C851E054-B200-4ECD-A8CC-9F4AA577FEF1}" destId="{BC41D35D-AAAE-4C96-8F06-C0D193882233}" srcOrd="0" destOrd="0" presId="urn:microsoft.com/office/officeart/2008/layout/LinedList"/>
    <dgm:cxn modelId="{6ECAC8E4-D468-4877-8FFE-A7128DAEC181}" type="presParOf" srcId="{C851E054-B200-4ECD-A8CC-9F4AA577FEF1}" destId="{2DC418A1-717B-43AB-9467-EEBD3F9E78D3}" srcOrd="1" destOrd="0" presId="urn:microsoft.com/office/officeart/2008/layout/LinedList"/>
    <dgm:cxn modelId="{E00F13FE-BADA-4950-8A97-CD5637FC11BE}" type="presParOf" srcId="{C144393C-C46A-407D-B9BB-663670DC4BDB}" destId="{ABCA3F65-9AFF-48F3-AAAC-97D7FC4E73BC}" srcOrd="36" destOrd="0" presId="urn:microsoft.com/office/officeart/2008/layout/LinedList"/>
    <dgm:cxn modelId="{9667F2EF-1B45-45B3-B37D-7CBEB77D5220}" type="presParOf" srcId="{C144393C-C46A-407D-B9BB-663670DC4BDB}" destId="{EC50C36E-5D25-4000-8043-B90C13D38997}" srcOrd="37" destOrd="0" presId="urn:microsoft.com/office/officeart/2008/layout/LinedList"/>
    <dgm:cxn modelId="{5C555CA5-27C0-40AB-94D4-39F183C605CD}" type="presParOf" srcId="{EC50C36E-5D25-4000-8043-B90C13D38997}" destId="{7210CFC2-C1F0-4D5B-A855-615C8C6DF6A0}" srcOrd="0" destOrd="0" presId="urn:microsoft.com/office/officeart/2008/layout/LinedList"/>
    <dgm:cxn modelId="{F9EADFB4-EBF9-44A1-B0D8-4A7A64963645}" type="presParOf" srcId="{EC50C36E-5D25-4000-8043-B90C13D38997}" destId="{5FFE8BAC-371C-4FB6-B7FB-7880206F791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350CD-C721-4735-9705-D59B6D1A68A8}">
      <dsp:nvSpPr>
        <dsp:cNvPr id="0" name=""/>
        <dsp:cNvSpPr/>
      </dsp:nvSpPr>
      <dsp:spPr>
        <a:xfrm>
          <a:off x="0" y="1841"/>
          <a:ext cx="83687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C2958F-9E66-4B5F-809A-F4DBDB332FCB}">
      <dsp:nvSpPr>
        <dsp:cNvPr id="0" name=""/>
        <dsp:cNvSpPr/>
      </dsp:nvSpPr>
      <dsp:spPr>
        <a:xfrm>
          <a:off x="0" y="1841"/>
          <a:ext cx="8368700" cy="125604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latin typeface="TT NORMS"/>
            </a:rPr>
            <a:t>Уважаемые жильцы и собственники помещений!</a:t>
          </a:r>
          <a:endParaRPr lang="en-US" sz="1800" b="0" kern="1200" dirty="0">
            <a:latin typeface="TT NORMS"/>
          </a:endParaRPr>
        </a:p>
      </dsp:txBody>
      <dsp:txXfrm>
        <a:off x="0" y="1841"/>
        <a:ext cx="8368700" cy="1256040"/>
      </dsp:txXfrm>
    </dsp:sp>
    <dsp:sp modelId="{04F1AB7A-51AC-4BB2-A833-018B916208B8}">
      <dsp:nvSpPr>
        <dsp:cNvPr id="0" name=""/>
        <dsp:cNvSpPr/>
      </dsp:nvSpPr>
      <dsp:spPr>
        <a:xfrm>
          <a:off x="0" y="1257882"/>
          <a:ext cx="83687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9AAB72-DFF1-4DF2-8AE3-3C0873F907D9}">
      <dsp:nvSpPr>
        <dsp:cNvPr id="0" name=""/>
        <dsp:cNvSpPr/>
      </dsp:nvSpPr>
      <dsp:spPr>
        <a:xfrm>
          <a:off x="0" y="1257882"/>
          <a:ext cx="8368700" cy="125604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Мы подготовили для вас краткий отчет о выполненных Управляющей компанией работах в ЖК 20&amp;20</a:t>
          </a:r>
          <a:r>
            <a:rPr lang="en-US" sz="1800" kern="1200" dirty="0">
              <a:latin typeface="TT NORMS"/>
            </a:rPr>
            <a:t> </a:t>
          </a:r>
          <a:r>
            <a:rPr lang="ru-RU" sz="1800" kern="1200" dirty="0">
              <a:latin typeface="TT NORMS"/>
            </a:rPr>
            <a:t>за 2023 год.</a:t>
          </a:r>
          <a:endParaRPr lang="en-US" sz="1800" kern="1200" dirty="0">
            <a:latin typeface="TT NORMS"/>
          </a:endParaRPr>
        </a:p>
      </dsp:txBody>
      <dsp:txXfrm>
        <a:off x="0" y="1257882"/>
        <a:ext cx="8368700" cy="1256040"/>
      </dsp:txXfrm>
    </dsp:sp>
    <dsp:sp modelId="{45175098-19C2-451B-8C33-49123F36D70C}">
      <dsp:nvSpPr>
        <dsp:cNvPr id="0" name=""/>
        <dsp:cNvSpPr/>
      </dsp:nvSpPr>
      <dsp:spPr>
        <a:xfrm>
          <a:off x="0" y="2513922"/>
          <a:ext cx="83687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974A81-403A-4BE9-B2FD-914914CC89CE}">
      <dsp:nvSpPr>
        <dsp:cNvPr id="0" name=""/>
        <dsp:cNvSpPr/>
      </dsp:nvSpPr>
      <dsp:spPr>
        <a:xfrm>
          <a:off x="0" y="2513922"/>
          <a:ext cx="8368700" cy="125604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Ваши пожелания и предложения по обслуживанию ЖК просим направлять: </a:t>
          </a:r>
          <a:endParaRPr lang="en-GB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на почту </a:t>
          </a:r>
          <a:r>
            <a:rPr lang="en-US" sz="1800" kern="1200" dirty="0">
              <a:latin typeface="TT NORMS"/>
              <a:hlinkClick xmlns:r="http://schemas.openxmlformats.org/officeDocument/2006/relationships" r:id="rId1"/>
            </a:rPr>
            <a:t>info@uk-vd.ru</a:t>
          </a:r>
          <a:r>
            <a:rPr lang="ru-RU" sz="1800" kern="1200" dirty="0">
              <a:latin typeface="TT NORMS"/>
            </a:rPr>
            <a:t>, по телефону + 7 (495) 940-55-55 или через мобильное приложение «</a:t>
          </a:r>
          <a:r>
            <a:rPr lang="ru-RU" sz="1800" kern="1200" dirty="0" err="1">
              <a:latin typeface="TT NORMS"/>
            </a:rPr>
            <a:t>Домиленд</a:t>
          </a:r>
          <a:r>
            <a:rPr lang="ru-RU" sz="1800" kern="1200" dirty="0">
              <a:latin typeface="TT NORMS"/>
            </a:rPr>
            <a:t>».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latin typeface="TT NORMS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С заботой о вас,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TT NORMS"/>
            </a:rPr>
            <a:t>УК Воробьев дом</a:t>
          </a:r>
        </a:p>
      </dsp:txBody>
      <dsp:txXfrm>
        <a:off x="0" y="2513922"/>
        <a:ext cx="8368700" cy="1256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49494-AE72-49F3-B7A3-9B63235680F0}">
      <dsp:nvSpPr>
        <dsp:cNvPr id="0" name=""/>
        <dsp:cNvSpPr/>
      </dsp:nvSpPr>
      <dsp:spPr>
        <a:xfrm>
          <a:off x="0" y="621"/>
          <a:ext cx="85943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B00001-E0EE-4078-8EED-C7329FA8C7FD}">
      <dsp:nvSpPr>
        <dsp:cNvPr id="0" name=""/>
        <dsp:cNvSpPr/>
      </dsp:nvSpPr>
      <dsp:spPr>
        <a:xfrm>
          <a:off x="0" y="621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Восстановили работу </a:t>
          </a:r>
          <a:r>
            <a:rPr lang="ru-RU" sz="1100" kern="1200" dirty="0" err="1">
              <a:latin typeface="TT NORMS"/>
            </a:rPr>
            <a:t>домофонной</a:t>
          </a:r>
          <a:r>
            <a:rPr lang="ru-RU" sz="1100" kern="1200" dirty="0">
              <a:latin typeface="TT NORMS"/>
            </a:rPr>
            <a:t> системы</a:t>
          </a:r>
        </a:p>
      </dsp:txBody>
      <dsp:txXfrm>
        <a:off x="0" y="621"/>
        <a:ext cx="8594330" cy="254315"/>
      </dsp:txXfrm>
    </dsp:sp>
    <dsp:sp modelId="{4B31E16C-77CB-462C-9FD2-5378C471B21B}">
      <dsp:nvSpPr>
        <dsp:cNvPr id="0" name=""/>
        <dsp:cNvSpPr/>
      </dsp:nvSpPr>
      <dsp:spPr>
        <a:xfrm>
          <a:off x="0" y="254936"/>
          <a:ext cx="8594330" cy="0"/>
        </a:xfrm>
        <a:prstGeom prst="line">
          <a:avLst/>
        </a:prstGeom>
        <a:solidFill>
          <a:schemeClr val="accent2">
            <a:hueOff val="-76598"/>
            <a:satOff val="-4417"/>
            <a:lumOff val="454"/>
            <a:alphaOff val="0"/>
          </a:schemeClr>
        </a:solidFill>
        <a:ln w="12700" cap="flat" cmpd="sng" algn="ctr">
          <a:solidFill>
            <a:schemeClr val="accent2">
              <a:hueOff val="-76598"/>
              <a:satOff val="-4417"/>
              <a:lumOff val="4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02AE99E-E5C8-42E8-A620-39AAE39D5D15}">
      <dsp:nvSpPr>
        <dsp:cNvPr id="0" name=""/>
        <dsp:cNvSpPr/>
      </dsp:nvSpPr>
      <dsp:spPr>
        <a:xfrm>
          <a:off x="0" y="254936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Восстановили работу автоматизированной системы коммерческого учета воды</a:t>
          </a:r>
        </a:p>
      </dsp:txBody>
      <dsp:txXfrm>
        <a:off x="0" y="254936"/>
        <a:ext cx="8594330" cy="254315"/>
      </dsp:txXfrm>
    </dsp:sp>
    <dsp:sp modelId="{8097938D-2C70-43C8-83C1-D4BE695D913D}">
      <dsp:nvSpPr>
        <dsp:cNvPr id="0" name=""/>
        <dsp:cNvSpPr/>
      </dsp:nvSpPr>
      <dsp:spPr>
        <a:xfrm>
          <a:off x="0" y="509252"/>
          <a:ext cx="8594330" cy="0"/>
        </a:xfrm>
        <a:prstGeom prst="line">
          <a:avLst/>
        </a:prstGeom>
        <a:solidFill>
          <a:schemeClr val="accent2">
            <a:hueOff val="-153196"/>
            <a:satOff val="-8835"/>
            <a:lumOff val="908"/>
            <a:alphaOff val="0"/>
          </a:schemeClr>
        </a:solidFill>
        <a:ln w="12700" cap="flat" cmpd="sng" algn="ctr">
          <a:solidFill>
            <a:schemeClr val="accent2">
              <a:hueOff val="-153196"/>
              <a:satOff val="-8835"/>
              <a:lumOff val="9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ED58F9-1BAE-4679-B792-791580E9B217}">
      <dsp:nvSpPr>
        <dsp:cNvPr id="0" name=""/>
        <dsp:cNvSpPr/>
      </dsp:nvSpPr>
      <dsp:spPr>
        <a:xfrm>
          <a:off x="0" y="509252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Восстановили  циркуляцию в системе горячего водоснабжения</a:t>
          </a:r>
        </a:p>
      </dsp:txBody>
      <dsp:txXfrm>
        <a:off x="0" y="509252"/>
        <a:ext cx="8594330" cy="254315"/>
      </dsp:txXfrm>
    </dsp:sp>
    <dsp:sp modelId="{E232AD65-B813-40C0-ADFE-A17EFDC22FB7}">
      <dsp:nvSpPr>
        <dsp:cNvPr id="0" name=""/>
        <dsp:cNvSpPr/>
      </dsp:nvSpPr>
      <dsp:spPr>
        <a:xfrm>
          <a:off x="0" y="763568"/>
          <a:ext cx="8594330" cy="0"/>
        </a:xfrm>
        <a:prstGeom prst="line">
          <a:avLst/>
        </a:prstGeom>
        <a:solidFill>
          <a:schemeClr val="accent2">
            <a:hueOff val="-229794"/>
            <a:satOff val="-13252"/>
            <a:lumOff val="1362"/>
            <a:alphaOff val="0"/>
          </a:schemeClr>
        </a:solidFill>
        <a:ln w="12700" cap="flat" cmpd="sng" algn="ctr">
          <a:solidFill>
            <a:schemeClr val="accent2">
              <a:hueOff val="-229794"/>
              <a:satOff val="-13252"/>
              <a:lumOff val="13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AA1E9F-DF5A-46C9-9544-547F05CE8DC5}">
      <dsp:nvSpPr>
        <dsp:cNvPr id="0" name=""/>
        <dsp:cNvSpPr/>
      </dsp:nvSpPr>
      <dsp:spPr>
        <a:xfrm>
          <a:off x="0" y="763568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Скорректировали время включения освещения в местах общего пользования</a:t>
          </a:r>
        </a:p>
      </dsp:txBody>
      <dsp:txXfrm>
        <a:off x="0" y="763568"/>
        <a:ext cx="8594330" cy="254315"/>
      </dsp:txXfrm>
    </dsp:sp>
    <dsp:sp modelId="{C734A351-1430-4FF6-8817-6745EFD9DEA8}">
      <dsp:nvSpPr>
        <dsp:cNvPr id="0" name=""/>
        <dsp:cNvSpPr/>
      </dsp:nvSpPr>
      <dsp:spPr>
        <a:xfrm>
          <a:off x="0" y="1017884"/>
          <a:ext cx="8594330" cy="0"/>
        </a:xfrm>
        <a:prstGeom prst="line">
          <a:avLst/>
        </a:prstGeom>
        <a:solidFill>
          <a:schemeClr val="accent2">
            <a:hueOff val="-306392"/>
            <a:satOff val="-17669"/>
            <a:lumOff val="1816"/>
            <a:alphaOff val="0"/>
          </a:schemeClr>
        </a:solidFill>
        <a:ln w="12700" cap="flat" cmpd="sng" algn="ctr">
          <a:solidFill>
            <a:schemeClr val="accent2">
              <a:hueOff val="-306392"/>
              <a:satOff val="-17669"/>
              <a:lumOff val="18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EF951C0-C05A-41EF-B7EA-C05E2321C14C}">
      <dsp:nvSpPr>
        <dsp:cNvPr id="0" name=""/>
        <dsp:cNvSpPr/>
      </dsp:nvSpPr>
      <dsp:spPr>
        <a:xfrm>
          <a:off x="0" y="1017884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Пролив системы горячего водоснабжения с целью очистки системы от осадков</a:t>
          </a:r>
        </a:p>
      </dsp:txBody>
      <dsp:txXfrm>
        <a:off x="0" y="1017884"/>
        <a:ext cx="8594330" cy="254315"/>
      </dsp:txXfrm>
    </dsp:sp>
    <dsp:sp modelId="{F8C192D7-1C90-4799-9980-9B6C3331B011}">
      <dsp:nvSpPr>
        <dsp:cNvPr id="0" name=""/>
        <dsp:cNvSpPr/>
      </dsp:nvSpPr>
      <dsp:spPr>
        <a:xfrm>
          <a:off x="0" y="1272200"/>
          <a:ext cx="8594330" cy="0"/>
        </a:xfrm>
        <a:prstGeom prst="line">
          <a:avLst/>
        </a:prstGeom>
        <a:solidFill>
          <a:schemeClr val="accent2">
            <a:hueOff val="-382990"/>
            <a:satOff val="-22086"/>
            <a:lumOff val="2271"/>
            <a:alphaOff val="0"/>
          </a:schemeClr>
        </a:solidFill>
        <a:ln w="12700" cap="flat" cmpd="sng" algn="ctr">
          <a:solidFill>
            <a:schemeClr val="accent2">
              <a:hueOff val="-382990"/>
              <a:satOff val="-22086"/>
              <a:lumOff val="22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25ACD3-0F8A-4AD5-8221-927D8BBE69F9}">
      <dsp:nvSpPr>
        <dsp:cNvPr id="0" name=""/>
        <dsp:cNvSpPr/>
      </dsp:nvSpPr>
      <dsp:spPr>
        <a:xfrm>
          <a:off x="0" y="1272200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Обследование и замена ламп внутреннего освещения и аварийного освещения</a:t>
          </a:r>
        </a:p>
      </dsp:txBody>
      <dsp:txXfrm>
        <a:off x="0" y="1272200"/>
        <a:ext cx="8594330" cy="254315"/>
      </dsp:txXfrm>
    </dsp:sp>
    <dsp:sp modelId="{3EC848CB-7DCF-4D3B-8EB7-5381A4AD2994}">
      <dsp:nvSpPr>
        <dsp:cNvPr id="0" name=""/>
        <dsp:cNvSpPr/>
      </dsp:nvSpPr>
      <dsp:spPr>
        <a:xfrm>
          <a:off x="0" y="1526515"/>
          <a:ext cx="8594330" cy="0"/>
        </a:xfrm>
        <a:prstGeom prst="line">
          <a:avLst/>
        </a:prstGeom>
        <a:solidFill>
          <a:schemeClr val="accent2">
            <a:hueOff val="-459588"/>
            <a:satOff val="-26504"/>
            <a:lumOff val="2725"/>
            <a:alphaOff val="0"/>
          </a:schemeClr>
        </a:solidFill>
        <a:ln w="12700" cap="flat" cmpd="sng" algn="ctr">
          <a:solidFill>
            <a:schemeClr val="accent2">
              <a:hueOff val="-459588"/>
              <a:satOff val="-26504"/>
              <a:lumOff val="27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2050564-190F-4496-ADAE-12F1CD69C3DF}">
      <dsp:nvSpPr>
        <dsp:cNvPr id="0" name=""/>
        <dsp:cNvSpPr/>
      </dsp:nvSpPr>
      <dsp:spPr>
        <a:xfrm>
          <a:off x="0" y="1526515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Замена обратного клапана системы горячего водоснабжения, восстановление циркуляции горячей воды</a:t>
          </a:r>
        </a:p>
      </dsp:txBody>
      <dsp:txXfrm>
        <a:off x="0" y="1526515"/>
        <a:ext cx="8594330" cy="254315"/>
      </dsp:txXfrm>
    </dsp:sp>
    <dsp:sp modelId="{8F79AA93-7AF6-4A29-BED3-898FD8557ABA}">
      <dsp:nvSpPr>
        <dsp:cNvPr id="0" name=""/>
        <dsp:cNvSpPr/>
      </dsp:nvSpPr>
      <dsp:spPr>
        <a:xfrm>
          <a:off x="0" y="1780831"/>
          <a:ext cx="8594330" cy="0"/>
        </a:xfrm>
        <a:prstGeom prst="line">
          <a:avLst/>
        </a:prstGeom>
        <a:solidFill>
          <a:schemeClr val="accent2">
            <a:hueOff val="-536186"/>
            <a:satOff val="-30921"/>
            <a:lumOff val="3179"/>
            <a:alphaOff val="0"/>
          </a:schemeClr>
        </a:solidFill>
        <a:ln w="12700" cap="flat" cmpd="sng" algn="ctr">
          <a:solidFill>
            <a:schemeClr val="accent2">
              <a:hueOff val="-536186"/>
              <a:satOff val="-30921"/>
              <a:lumOff val="31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79806C6-0C8F-496A-8928-31DEBF52DCA3}">
      <dsp:nvSpPr>
        <dsp:cNvPr id="0" name=""/>
        <dsp:cNvSpPr/>
      </dsp:nvSpPr>
      <dsp:spPr>
        <a:xfrm>
          <a:off x="0" y="1780831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Модернизация системы освещения на лестницах клетках</a:t>
          </a:r>
        </a:p>
      </dsp:txBody>
      <dsp:txXfrm>
        <a:off x="0" y="1780831"/>
        <a:ext cx="8594330" cy="254315"/>
      </dsp:txXfrm>
    </dsp:sp>
    <dsp:sp modelId="{88E2D638-F1D2-476A-90C7-7C76E1C621B5}">
      <dsp:nvSpPr>
        <dsp:cNvPr id="0" name=""/>
        <dsp:cNvSpPr/>
      </dsp:nvSpPr>
      <dsp:spPr>
        <a:xfrm>
          <a:off x="0" y="2035147"/>
          <a:ext cx="8594330" cy="0"/>
        </a:xfrm>
        <a:prstGeom prst="line">
          <a:avLst/>
        </a:prstGeom>
        <a:solidFill>
          <a:schemeClr val="accent2">
            <a:hueOff val="-612784"/>
            <a:satOff val="-35338"/>
            <a:lumOff val="3633"/>
            <a:alphaOff val="0"/>
          </a:schemeClr>
        </a:solidFill>
        <a:ln w="12700" cap="flat" cmpd="sng" algn="ctr">
          <a:solidFill>
            <a:schemeClr val="accent2">
              <a:hueOff val="-612784"/>
              <a:satOff val="-35338"/>
              <a:lumOff val="36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A55A78E-0FD9-4BDD-835C-761743AA4C9D}">
      <dsp:nvSpPr>
        <dsp:cNvPr id="0" name=""/>
        <dsp:cNvSpPr/>
      </dsp:nvSpPr>
      <dsp:spPr>
        <a:xfrm>
          <a:off x="0" y="2035147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Замена роликов лифтовых дверей в корпусе А</a:t>
          </a:r>
        </a:p>
      </dsp:txBody>
      <dsp:txXfrm>
        <a:off x="0" y="2035147"/>
        <a:ext cx="8594330" cy="254315"/>
      </dsp:txXfrm>
    </dsp:sp>
    <dsp:sp modelId="{531286A0-DEFE-43E6-8595-D0C22A83A53D}">
      <dsp:nvSpPr>
        <dsp:cNvPr id="0" name=""/>
        <dsp:cNvSpPr/>
      </dsp:nvSpPr>
      <dsp:spPr>
        <a:xfrm>
          <a:off x="0" y="2289463"/>
          <a:ext cx="8594330" cy="0"/>
        </a:xfrm>
        <a:prstGeom prst="line">
          <a:avLst/>
        </a:prstGeom>
        <a:solidFill>
          <a:schemeClr val="accent2">
            <a:hueOff val="-689382"/>
            <a:satOff val="-39755"/>
            <a:lumOff val="4087"/>
            <a:alphaOff val="0"/>
          </a:schemeClr>
        </a:solidFill>
        <a:ln w="12700" cap="flat" cmpd="sng" algn="ctr">
          <a:solidFill>
            <a:schemeClr val="accent2">
              <a:hueOff val="-689382"/>
              <a:satOff val="-39755"/>
              <a:lumOff val="40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1A72792-A723-4BF2-A017-00DF430EDB8E}">
      <dsp:nvSpPr>
        <dsp:cNvPr id="0" name=""/>
        <dsp:cNvSpPr/>
      </dsp:nvSpPr>
      <dsp:spPr>
        <a:xfrm>
          <a:off x="0" y="2289463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Перепаковав воздушных клапанов в вентиляционной камере, на трубопроводе теплоносителя </a:t>
          </a:r>
        </a:p>
      </dsp:txBody>
      <dsp:txXfrm>
        <a:off x="0" y="2289463"/>
        <a:ext cx="8594330" cy="254315"/>
      </dsp:txXfrm>
    </dsp:sp>
    <dsp:sp modelId="{542EA014-17E1-403E-A4E7-5B19CB69AAEB}">
      <dsp:nvSpPr>
        <dsp:cNvPr id="0" name=""/>
        <dsp:cNvSpPr/>
      </dsp:nvSpPr>
      <dsp:spPr>
        <a:xfrm>
          <a:off x="0" y="2543779"/>
          <a:ext cx="8594330" cy="0"/>
        </a:xfrm>
        <a:prstGeom prst="line">
          <a:avLst/>
        </a:prstGeom>
        <a:solidFill>
          <a:schemeClr val="accent2">
            <a:hueOff val="-765981"/>
            <a:satOff val="-44173"/>
            <a:lumOff val="4541"/>
            <a:alphaOff val="0"/>
          </a:schemeClr>
        </a:solidFill>
        <a:ln w="12700" cap="flat" cmpd="sng" algn="ctr">
          <a:solidFill>
            <a:schemeClr val="accent2">
              <a:hueOff val="-765981"/>
              <a:satOff val="-44173"/>
              <a:lumOff val="45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8AC7E1-5117-4E04-8BB7-FE78E5977C19}">
      <dsp:nvSpPr>
        <dsp:cNvPr id="0" name=""/>
        <dsp:cNvSpPr/>
      </dsp:nvSpPr>
      <dsp:spPr>
        <a:xfrm>
          <a:off x="0" y="2543779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Поверка общедомового прибора учета воды</a:t>
          </a:r>
        </a:p>
      </dsp:txBody>
      <dsp:txXfrm>
        <a:off x="0" y="2543779"/>
        <a:ext cx="8594330" cy="254315"/>
      </dsp:txXfrm>
    </dsp:sp>
    <dsp:sp modelId="{EA30000B-B4C1-44AA-8C98-74BE6EB94A83}">
      <dsp:nvSpPr>
        <dsp:cNvPr id="0" name=""/>
        <dsp:cNvSpPr/>
      </dsp:nvSpPr>
      <dsp:spPr>
        <a:xfrm>
          <a:off x="0" y="2798094"/>
          <a:ext cx="8594330" cy="0"/>
        </a:xfrm>
        <a:prstGeom prst="line">
          <a:avLst/>
        </a:prstGeom>
        <a:solidFill>
          <a:schemeClr val="accent2">
            <a:hueOff val="-842579"/>
            <a:satOff val="-48590"/>
            <a:lumOff val="4995"/>
            <a:alphaOff val="0"/>
          </a:schemeClr>
        </a:solidFill>
        <a:ln w="12700" cap="flat" cmpd="sng" algn="ctr">
          <a:solidFill>
            <a:schemeClr val="accent2">
              <a:hueOff val="-842579"/>
              <a:satOff val="-48590"/>
              <a:lumOff val="49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B294E76-A645-459F-91F7-0DE454DCF3BF}">
      <dsp:nvSpPr>
        <dsp:cNvPr id="0" name=""/>
        <dsp:cNvSpPr/>
      </dsp:nvSpPr>
      <dsp:spPr>
        <a:xfrm>
          <a:off x="0" y="2798094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Герметизация стыка ливневой канализации, в паркинге</a:t>
          </a:r>
        </a:p>
      </dsp:txBody>
      <dsp:txXfrm>
        <a:off x="0" y="2798094"/>
        <a:ext cx="8594330" cy="254315"/>
      </dsp:txXfrm>
    </dsp:sp>
    <dsp:sp modelId="{6D889845-EA67-4E01-83CD-9E3985B6A1E2}">
      <dsp:nvSpPr>
        <dsp:cNvPr id="0" name=""/>
        <dsp:cNvSpPr/>
      </dsp:nvSpPr>
      <dsp:spPr>
        <a:xfrm>
          <a:off x="0" y="3052410"/>
          <a:ext cx="8594330" cy="0"/>
        </a:xfrm>
        <a:prstGeom prst="line">
          <a:avLst/>
        </a:prstGeom>
        <a:solidFill>
          <a:schemeClr val="accent2">
            <a:hueOff val="-919177"/>
            <a:satOff val="-53007"/>
            <a:lumOff val="5449"/>
            <a:alphaOff val="0"/>
          </a:schemeClr>
        </a:solidFill>
        <a:ln w="12700" cap="flat" cmpd="sng" algn="ctr">
          <a:solidFill>
            <a:schemeClr val="accent2">
              <a:hueOff val="-919177"/>
              <a:satOff val="-53007"/>
              <a:lumOff val="54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4A04BB1-F095-4D70-8A86-7CC69094D135}">
      <dsp:nvSpPr>
        <dsp:cNvPr id="0" name=""/>
        <dsp:cNvSpPr/>
      </dsp:nvSpPr>
      <dsp:spPr>
        <a:xfrm>
          <a:off x="0" y="3052410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В корпусе Б отключили срабатывание звонка, при открытии домофона ключом </a:t>
          </a:r>
        </a:p>
      </dsp:txBody>
      <dsp:txXfrm>
        <a:off x="0" y="3052410"/>
        <a:ext cx="8594330" cy="254315"/>
      </dsp:txXfrm>
    </dsp:sp>
    <dsp:sp modelId="{F0CE7CF2-B3F5-421D-B840-40A4716B2C15}">
      <dsp:nvSpPr>
        <dsp:cNvPr id="0" name=""/>
        <dsp:cNvSpPr/>
      </dsp:nvSpPr>
      <dsp:spPr>
        <a:xfrm>
          <a:off x="0" y="3306726"/>
          <a:ext cx="8594330" cy="0"/>
        </a:xfrm>
        <a:prstGeom prst="line">
          <a:avLst/>
        </a:prstGeom>
        <a:solidFill>
          <a:schemeClr val="accent2">
            <a:hueOff val="-995775"/>
            <a:satOff val="-57424"/>
            <a:lumOff val="5903"/>
            <a:alphaOff val="0"/>
          </a:schemeClr>
        </a:solidFill>
        <a:ln w="12700" cap="flat" cmpd="sng" algn="ctr">
          <a:solidFill>
            <a:schemeClr val="accent2">
              <a:hueOff val="-995775"/>
              <a:satOff val="-57424"/>
              <a:lumOff val="5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3926FF1-5965-44F8-B814-69B9018547CF}">
      <dsp:nvSpPr>
        <dsp:cNvPr id="0" name=""/>
        <dsp:cNvSpPr/>
      </dsp:nvSpPr>
      <dsp:spPr>
        <a:xfrm>
          <a:off x="0" y="3306726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Перевод системы теплоснабжения в летний режим</a:t>
          </a:r>
        </a:p>
      </dsp:txBody>
      <dsp:txXfrm>
        <a:off x="0" y="3306726"/>
        <a:ext cx="8594330" cy="254315"/>
      </dsp:txXfrm>
    </dsp:sp>
    <dsp:sp modelId="{EB6747DA-E00B-466C-9614-88A21391A838}">
      <dsp:nvSpPr>
        <dsp:cNvPr id="0" name=""/>
        <dsp:cNvSpPr/>
      </dsp:nvSpPr>
      <dsp:spPr>
        <a:xfrm>
          <a:off x="0" y="3561042"/>
          <a:ext cx="8594330" cy="0"/>
        </a:xfrm>
        <a:prstGeom prst="line">
          <a:avLst/>
        </a:prstGeom>
        <a:solidFill>
          <a:schemeClr val="accent2">
            <a:hueOff val="-1072373"/>
            <a:satOff val="-61842"/>
            <a:lumOff val="6357"/>
            <a:alphaOff val="0"/>
          </a:schemeClr>
        </a:solidFill>
        <a:ln w="12700" cap="flat" cmpd="sng" algn="ctr">
          <a:solidFill>
            <a:schemeClr val="accent2">
              <a:hueOff val="-1072373"/>
              <a:satOff val="-61842"/>
              <a:lumOff val="63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424A42-45B4-4CC1-A060-F76D8338663A}">
      <dsp:nvSpPr>
        <dsp:cNvPr id="0" name=""/>
        <dsp:cNvSpPr/>
      </dsp:nvSpPr>
      <dsp:spPr>
        <a:xfrm>
          <a:off x="0" y="3561042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Влажная протирка трубопроводов, навигации и другого навесного оборудования на высоте выше 2-х метров </a:t>
          </a:r>
        </a:p>
      </dsp:txBody>
      <dsp:txXfrm>
        <a:off x="0" y="3561042"/>
        <a:ext cx="8594330" cy="254315"/>
      </dsp:txXfrm>
    </dsp:sp>
    <dsp:sp modelId="{243167C7-D0D2-4C01-B1EA-17505380C2E4}">
      <dsp:nvSpPr>
        <dsp:cNvPr id="0" name=""/>
        <dsp:cNvSpPr/>
      </dsp:nvSpPr>
      <dsp:spPr>
        <a:xfrm>
          <a:off x="0" y="3815357"/>
          <a:ext cx="8594330" cy="0"/>
        </a:xfrm>
        <a:prstGeom prst="line">
          <a:avLst/>
        </a:prstGeom>
        <a:solidFill>
          <a:schemeClr val="accent2">
            <a:hueOff val="-1148971"/>
            <a:satOff val="-66259"/>
            <a:lumOff val="6812"/>
            <a:alphaOff val="0"/>
          </a:schemeClr>
        </a:solidFill>
        <a:ln w="12700" cap="flat" cmpd="sng" algn="ctr">
          <a:solidFill>
            <a:schemeClr val="accent2">
              <a:hueOff val="-1148971"/>
              <a:satOff val="-66259"/>
              <a:lumOff val="68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C9718B-4F49-4A7C-B770-F179F1350C23}">
      <dsp:nvSpPr>
        <dsp:cNvPr id="0" name=""/>
        <dsp:cNvSpPr/>
      </dsp:nvSpPr>
      <dsp:spPr>
        <a:xfrm>
          <a:off x="0" y="3815357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Сезонный осмотр общего имущества</a:t>
          </a:r>
        </a:p>
      </dsp:txBody>
      <dsp:txXfrm>
        <a:off x="0" y="3815357"/>
        <a:ext cx="8594330" cy="254315"/>
      </dsp:txXfrm>
    </dsp:sp>
    <dsp:sp modelId="{C7A44091-35D0-437B-80C9-E989612FDF8E}">
      <dsp:nvSpPr>
        <dsp:cNvPr id="0" name=""/>
        <dsp:cNvSpPr/>
      </dsp:nvSpPr>
      <dsp:spPr>
        <a:xfrm>
          <a:off x="0" y="4069673"/>
          <a:ext cx="8594330" cy="0"/>
        </a:xfrm>
        <a:prstGeom prst="line">
          <a:avLst/>
        </a:prstGeom>
        <a:solidFill>
          <a:schemeClr val="accent2">
            <a:hueOff val="-1225569"/>
            <a:satOff val="-70676"/>
            <a:lumOff val="7266"/>
            <a:alphaOff val="0"/>
          </a:schemeClr>
        </a:solidFill>
        <a:ln w="12700" cap="flat" cmpd="sng" algn="ctr">
          <a:solidFill>
            <a:schemeClr val="accent2">
              <a:hueOff val="-1225569"/>
              <a:satOff val="-70676"/>
              <a:lumOff val="72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6632D2-808E-4A87-B835-8AD7332FD35D}">
      <dsp:nvSpPr>
        <dsp:cNvPr id="0" name=""/>
        <dsp:cNvSpPr/>
      </dsp:nvSpPr>
      <dsp:spPr>
        <a:xfrm>
          <a:off x="0" y="4069673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Изменили время режима ожидания на блоке светофора с 300 с на 90 с.</a:t>
          </a:r>
        </a:p>
      </dsp:txBody>
      <dsp:txXfrm>
        <a:off x="0" y="4069673"/>
        <a:ext cx="8594330" cy="254315"/>
      </dsp:txXfrm>
    </dsp:sp>
    <dsp:sp modelId="{14250673-2A57-46F5-90D6-0EBB6958B648}">
      <dsp:nvSpPr>
        <dsp:cNvPr id="0" name=""/>
        <dsp:cNvSpPr/>
      </dsp:nvSpPr>
      <dsp:spPr>
        <a:xfrm>
          <a:off x="0" y="4323989"/>
          <a:ext cx="8594330" cy="0"/>
        </a:xfrm>
        <a:prstGeom prst="line">
          <a:avLst/>
        </a:prstGeom>
        <a:solidFill>
          <a:schemeClr val="accent2">
            <a:hueOff val="-1302167"/>
            <a:satOff val="-75093"/>
            <a:lumOff val="7720"/>
            <a:alphaOff val="0"/>
          </a:schemeClr>
        </a:solidFill>
        <a:ln w="12700" cap="flat" cmpd="sng" algn="ctr">
          <a:solidFill>
            <a:schemeClr val="accent2">
              <a:hueOff val="-1302167"/>
              <a:satOff val="-75093"/>
              <a:lumOff val="77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DF75E9B-63A5-4123-9B90-DD264B5563D9}">
      <dsp:nvSpPr>
        <dsp:cNvPr id="0" name=""/>
        <dsp:cNvSpPr/>
      </dsp:nvSpPr>
      <dsp:spPr>
        <a:xfrm>
          <a:off x="0" y="4323989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Техническое обслуживание лифтов и замена аккумуляторов  </a:t>
          </a:r>
        </a:p>
      </dsp:txBody>
      <dsp:txXfrm>
        <a:off x="0" y="4323989"/>
        <a:ext cx="8594330" cy="254315"/>
      </dsp:txXfrm>
    </dsp:sp>
    <dsp:sp modelId="{01870D6B-599F-4EAA-97CF-55D0D3766A7C}">
      <dsp:nvSpPr>
        <dsp:cNvPr id="0" name=""/>
        <dsp:cNvSpPr/>
      </dsp:nvSpPr>
      <dsp:spPr>
        <a:xfrm>
          <a:off x="0" y="4578305"/>
          <a:ext cx="8594330" cy="0"/>
        </a:xfrm>
        <a:prstGeom prst="line">
          <a:avLst/>
        </a:prstGeom>
        <a:solidFill>
          <a:schemeClr val="accent2">
            <a:hueOff val="-1378765"/>
            <a:satOff val="-79511"/>
            <a:lumOff val="8174"/>
            <a:alphaOff val="0"/>
          </a:schemeClr>
        </a:solidFill>
        <a:ln w="12700" cap="flat" cmpd="sng" algn="ctr">
          <a:solidFill>
            <a:schemeClr val="accent2">
              <a:hueOff val="-1378765"/>
              <a:satOff val="-79511"/>
              <a:lumOff val="81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4EB8B01-1744-4E7A-AAA4-921CFF71100A}">
      <dsp:nvSpPr>
        <dsp:cNvPr id="0" name=""/>
        <dsp:cNvSpPr/>
      </dsp:nvSpPr>
      <dsp:spPr>
        <a:xfrm>
          <a:off x="0" y="4578305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Заменил аккумулятора в ИБП видеонаблюдения и очистка от пыли и грязи сервера</a:t>
          </a:r>
        </a:p>
      </dsp:txBody>
      <dsp:txXfrm>
        <a:off x="0" y="4578305"/>
        <a:ext cx="8594330" cy="254315"/>
      </dsp:txXfrm>
    </dsp:sp>
    <dsp:sp modelId="{B943B15C-BB28-45A5-B521-AEE10C3A0B95}">
      <dsp:nvSpPr>
        <dsp:cNvPr id="0" name=""/>
        <dsp:cNvSpPr/>
      </dsp:nvSpPr>
      <dsp:spPr>
        <a:xfrm>
          <a:off x="0" y="4832621"/>
          <a:ext cx="859433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8C755F-D403-4253-BBA8-4C1C95CDF1D1}">
      <dsp:nvSpPr>
        <dsp:cNvPr id="0" name=""/>
        <dsp:cNvSpPr/>
      </dsp:nvSpPr>
      <dsp:spPr>
        <a:xfrm>
          <a:off x="0" y="4832621"/>
          <a:ext cx="8594330" cy="254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Освидетельствование лифтов</a:t>
          </a:r>
        </a:p>
      </dsp:txBody>
      <dsp:txXfrm>
        <a:off x="0" y="4832621"/>
        <a:ext cx="8594330" cy="2543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881983-CC64-45C8-8491-D3D73EEB55B1}">
      <dsp:nvSpPr>
        <dsp:cNvPr id="0" name=""/>
        <dsp:cNvSpPr/>
      </dsp:nvSpPr>
      <dsp:spPr>
        <a:xfrm>
          <a:off x="0" y="931"/>
          <a:ext cx="859433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CA65568-E40A-4ADE-BA9F-D86496F9CB1D}">
      <dsp:nvSpPr>
        <dsp:cNvPr id="0" name=""/>
        <dsp:cNvSpPr/>
      </dsp:nvSpPr>
      <dsp:spPr>
        <a:xfrm>
          <a:off x="0" y="931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Ремонт циркуляционного насоса на системе отопления</a:t>
          </a:r>
        </a:p>
      </dsp:txBody>
      <dsp:txXfrm>
        <a:off x="0" y="931"/>
        <a:ext cx="8594330" cy="267668"/>
      </dsp:txXfrm>
    </dsp:sp>
    <dsp:sp modelId="{AEBCD0C5-E81A-4A51-B8FC-1AF7A184BC9E}">
      <dsp:nvSpPr>
        <dsp:cNvPr id="0" name=""/>
        <dsp:cNvSpPr/>
      </dsp:nvSpPr>
      <dsp:spPr>
        <a:xfrm>
          <a:off x="0" y="268599"/>
          <a:ext cx="8594330" cy="0"/>
        </a:xfrm>
        <a:prstGeom prst="line">
          <a:avLst/>
        </a:prstGeom>
        <a:solidFill>
          <a:schemeClr val="accent2">
            <a:hueOff val="-80854"/>
            <a:satOff val="-4663"/>
            <a:lumOff val="479"/>
            <a:alphaOff val="0"/>
          </a:schemeClr>
        </a:solidFill>
        <a:ln w="12700" cap="flat" cmpd="sng" algn="ctr">
          <a:solidFill>
            <a:schemeClr val="accent2">
              <a:hueOff val="-80854"/>
              <a:satOff val="-4663"/>
              <a:lumOff val="4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2934F4-533F-42A8-B2A4-DA4241085EA3}">
      <dsp:nvSpPr>
        <dsp:cNvPr id="0" name=""/>
        <dsp:cNvSpPr/>
      </dsp:nvSpPr>
      <dsp:spPr>
        <a:xfrm>
          <a:off x="0" y="268599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Замена обратного клапана дренажной системы и очистка приямка</a:t>
          </a:r>
        </a:p>
      </dsp:txBody>
      <dsp:txXfrm>
        <a:off x="0" y="268599"/>
        <a:ext cx="8594330" cy="267668"/>
      </dsp:txXfrm>
    </dsp:sp>
    <dsp:sp modelId="{59C437C8-6D23-49F8-A758-19106D55BA30}">
      <dsp:nvSpPr>
        <dsp:cNvPr id="0" name=""/>
        <dsp:cNvSpPr/>
      </dsp:nvSpPr>
      <dsp:spPr>
        <a:xfrm>
          <a:off x="0" y="536267"/>
          <a:ext cx="8594330" cy="0"/>
        </a:xfrm>
        <a:prstGeom prst="line">
          <a:avLst/>
        </a:prstGeom>
        <a:solidFill>
          <a:schemeClr val="accent2">
            <a:hueOff val="-161707"/>
            <a:satOff val="-9325"/>
            <a:lumOff val="959"/>
            <a:alphaOff val="0"/>
          </a:schemeClr>
        </a:solidFill>
        <a:ln w="12700" cap="flat" cmpd="sng" algn="ctr">
          <a:solidFill>
            <a:schemeClr val="accent2">
              <a:hueOff val="-161707"/>
              <a:satOff val="-9325"/>
              <a:lumOff val="9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81DEFA-FE26-43DD-93E4-2C22A9590685}">
      <dsp:nvSpPr>
        <dsp:cNvPr id="0" name=""/>
        <dsp:cNvSpPr/>
      </dsp:nvSpPr>
      <dsp:spPr>
        <a:xfrm>
          <a:off x="0" y="536267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Устранение причин и последствий </a:t>
          </a:r>
          <a:r>
            <a:rPr lang="ru-RU" sz="1100" kern="1200" dirty="0" err="1">
              <a:latin typeface="TT NORMS"/>
            </a:rPr>
            <a:t>залития</a:t>
          </a:r>
          <a:r>
            <a:rPr lang="ru-RU" sz="1100" kern="1200" dirty="0">
              <a:latin typeface="TT NORMS"/>
            </a:rPr>
            <a:t> паркинга после выпадения обильных осадков</a:t>
          </a:r>
        </a:p>
      </dsp:txBody>
      <dsp:txXfrm>
        <a:off x="0" y="536267"/>
        <a:ext cx="8594330" cy="267668"/>
      </dsp:txXfrm>
    </dsp:sp>
    <dsp:sp modelId="{D0A1CDCF-16F6-4646-BB67-7FAD9EF9563D}">
      <dsp:nvSpPr>
        <dsp:cNvPr id="0" name=""/>
        <dsp:cNvSpPr/>
      </dsp:nvSpPr>
      <dsp:spPr>
        <a:xfrm>
          <a:off x="0" y="803936"/>
          <a:ext cx="8594330" cy="0"/>
        </a:xfrm>
        <a:prstGeom prst="line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7EFEA8B-6B47-491E-8A75-EC9ABC70DF07}">
      <dsp:nvSpPr>
        <dsp:cNvPr id="0" name=""/>
        <dsp:cNvSpPr/>
      </dsp:nvSpPr>
      <dsp:spPr>
        <a:xfrm>
          <a:off x="0" y="803936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Осмотр, чистка и замена аккумуляторов источника вторичного электропитания системы оповещения и управления эвакуацией людей при пожаре, системы оповещения и управления эвакуацией людей при пожаре</a:t>
          </a:r>
        </a:p>
      </dsp:txBody>
      <dsp:txXfrm>
        <a:off x="0" y="803936"/>
        <a:ext cx="8594330" cy="267668"/>
      </dsp:txXfrm>
    </dsp:sp>
    <dsp:sp modelId="{74048D11-67BD-4A8D-A67D-6AE8FF7C7FE2}">
      <dsp:nvSpPr>
        <dsp:cNvPr id="0" name=""/>
        <dsp:cNvSpPr/>
      </dsp:nvSpPr>
      <dsp:spPr>
        <a:xfrm>
          <a:off x="0" y="1071604"/>
          <a:ext cx="8594330" cy="0"/>
        </a:xfrm>
        <a:prstGeom prst="line">
          <a:avLst/>
        </a:prstGeom>
        <a:solidFill>
          <a:schemeClr val="accent2">
            <a:hueOff val="-323414"/>
            <a:satOff val="-18651"/>
            <a:lumOff val="1917"/>
            <a:alphaOff val="0"/>
          </a:schemeClr>
        </a:solidFill>
        <a:ln w="12700" cap="flat" cmpd="sng" algn="ctr">
          <a:solidFill>
            <a:schemeClr val="accent2">
              <a:hueOff val="-323414"/>
              <a:satOff val="-18651"/>
              <a:lumOff val="19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51A6C9-A866-4F96-8C88-669B9F10B2E3}">
      <dsp:nvSpPr>
        <dsp:cNvPr id="0" name=""/>
        <dsp:cNvSpPr/>
      </dsp:nvSpPr>
      <dsp:spPr>
        <a:xfrm>
          <a:off x="0" y="1071604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i="0" kern="1200" dirty="0"/>
            <a:t>Замена считывателя для выхода через калитку с улицы Стасовой</a:t>
          </a:r>
          <a:endParaRPr lang="ru-RU" sz="1100" kern="1200" dirty="0">
            <a:latin typeface="TT NORMS"/>
          </a:endParaRPr>
        </a:p>
      </dsp:txBody>
      <dsp:txXfrm>
        <a:off x="0" y="1071604"/>
        <a:ext cx="8594330" cy="267668"/>
      </dsp:txXfrm>
    </dsp:sp>
    <dsp:sp modelId="{5F2ABB26-4A6E-433E-B8FB-BAFE0450E5E9}">
      <dsp:nvSpPr>
        <dsp:cNvPr id="0" name=""/>
        <dsp:cNvSpPr/>
      </dsp:nvSpPr>
      <dsp:spPr>
        <a:xfrm>
          <a:off x="0" y="1339272"/>
          <a:ext cx="8594330" cy="0"/>
        </a:xfrm>
        <a:prstGeom prst="line">
          <a:avLst/>
        </a:prstGeom>
        <a:solidFill>
          <a:schemeClr val="accent2">
            <a:hueOff val="-404268"/>
            <a:satOff val="-23313"/>
            <a:lumOff val="2397"/>
            <a:alphaOff val="0"/>
          </a:schemeClr>
        </a:solidFill>
        <a:ln w="12700" cap="flat" cmpd="sng" algn="ctr">
          <a:solidFill>
            <a:schemeClr val="accent2">
              <a:hueOff val="-404268"/>
              <a:satOff val="-23313"/>
              <a:lumOff val="23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540933-BBBF-4CD9-B552-35C1E9BC6B4C}">
      <dsp:nvSpPr>
        <dsp:cNvPr id="0" name=""/>
        <dsp:cNvSpPr/>
      </dsp:nvSpPr>
      <dsp:spPr>
        <a:xfrm>
          <a:off x="0" y="1339272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Промывка системы горячего водоснабжения</a:t>
          </a:r>
        </a:p>
      </dsp:txBody>
      <dsp:txXfrm>
        <a:off x="0" y="1339272"/>
        <a:ext cx="8594330" cy="267668"/>
      </dsp:txXfrm>
    </dsp:sp>
    <dsp:sp modelId="{F8ACD9AF-F57E-4FF8-A693-8D51A3DD6C9F}">
      <dsp:nvSpPr>
        <dsp:cNvPr id="0" name=""/>
        <dsp:cNvSpPr/>
      </dsp:nvSpPr>
      <dsp:spPr>
        <a:xfrm>
          <a:off x="0" y="1606940"/>
          <a:ext cx="8594330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1B1BA9-0FC8-4B0B-AED9-F3F8D557D812}">
      <dsp:nvSpPr>
        <dsp:cNvPr id="0" name=""/>
        <dsp:cNvSpPr/>
      </dsp:nvSpPr>
      <dsp:spPr>
        <a:xfrm>
          <a:off x="0" y="1606940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Подготовка системы горячего водоснабжения к осенне-зимней эксплуатации</a:t>
          </a:r>
        </a:p>
      </dsp:txBody>
      <dsp:txXfrm>
        <a:off x="0" y="1606940"/>
        <a:ext cx="8594330" cy="267668"/>
      </dsp:txXfrm>
    </dsp:sp>
    <dsp:sp modelId="{9C65DB5F-33D3-43A5-9120-4A73460748DE}">
      <dsp:nvSpPr>
        <dsp:cNvPr id="0" name=""/>
        <dsp:cNvSpPr/>
      </dsp:nvSpPr>
      <dsp:spPr>
        <a:xfrm>
          <a:off x="0" y="1874608"/>
          <a:ext cx="8594330" cy="0"/>
        </a:xfrm>
        <a:prstGeom prst="line">
          <a:avLst/>
        </a:prstGeom>
        <a:solidFill>
          <a:schemeClr val="accent2">
            <a:hueOff val="-565975"/>
            <a:satOff val="-32639"/>
            <a:lumOff val="3355"/>
            <a:alphaOff val="0"/>
          </a:schemeClr>
        </a:solidFill>
        <a:ln w="12700" cap="flat" cmpd="sng" algn="ctr">
          <a:solidFill>
            <a:schemeClr val="accent2">
              <a:hueOff val="-565975"/>
              <a:satOff val="-32639"/>
              <a:lumOff val="33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5A3CAD-6A54-4676-905B-00714D04B3ED}">
      <dsp:nvSpPr>
        <dsp:cNvPr id="0" name=""/>
        <dsp:cNvSpPr/>
      </dsp:nvSpPr>
      <dsp:spPr>
        <a:xfrm>
          <a:off x="0" y="1874608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Подготовка системы отопления к осенне-зимней эксплуатации</a:t>
          </a:r>
        </a:p>
      </dsp:txBody>
      <dsp:txXfrm>
        <a:off x="0" y="1874608"/>
        <a:ext cx="8594330" cy="267668"/>
      </dsp:txXfrm>
    </dsp:sp>
    <dsp:sp modelId="{995B6863-7FBD-4421-967A-E68DB94F71C7}">
      <dsp:nvSpPr>
        <dsp:cNvPr id="0" name=""/>
        <dsp:cNvSpPr/>
      </dsp:nvSpPr>
      <dsp:spPr>
        <a:xfrm>
          <a:off x="0" y="2142276"/>
          <a:ext cx="8594330" cy="0"/>
        </a:xfrm>
        <a:prstGeom prst="line">
          <a:avLst/>
        </a:prstGeom>
        <a:solidFill>
          <a:schemeClr val="accent2">
            <a:hueOff val="-646828"/>
            <a:satOff val="-37301"/>
            <a:lumOff val="3835"/>
            <a:alphaOff val="0"/>
          </a:schemeClr>
        </a:solidFill>
        <a:ln w="12700" cap="flat" cmpd="sng" algn="ctr">
          <a:solidFill>
            <a:schemeClr val="accent2">
              <a:hueOff val="-646828"/>
              <a:satOff val="-37301"/>
              <a:lumOff val="38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E47F5C-718C-4A8E-BDE5-641786FAC683}">
      <dsp:nvSpPr>
        <dsp:cNvPr id="0" name=""/>
        <dsp:cNvSpPr/>
      </dsp:nvSpPr>
      <dsp:spPr>
        <a:xfrm>
          <a:off x="0" y="2142276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Замена ламп осветительных приборов в паркинге</a:t>
          </a:r>
        </a:p>
      </dsp:txBody>
      <dsp:txXfrm>
        <a:off x="0" y="2142276"/>
        <a:ext cx="8594330" cy="267668"/>
      </dsp:txXfrm>
    </dsp:sp>
    <dsp:sp modelId="{8719ADDC-CDAC-40B8-9A0F-91E7232C171E}">
      <dsp:nvSpPr>
        <dsp:cNvPr id="0" name=""/>
        <dsp:cNvSpPr/>
      </dsp:nvSpPr>
      <dsp:spPr>
        <a:xfrm>
          <a:off x="0" y="2409944"/>
          <a:ext cx="859433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343CD1B-7908-4669-9F10-73DF634C1B32}">
      <dsp:nvSpPr>
        <dsp:cNvPr id="0" name=""/>
        <dsp:cNvSpPr/>
      </dsp:nvSpPr>
      <dsp:spPr>
        <a:xfrm>
          <a:off x="0" y="2409944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Очистка от пыли шкафа управления видеонаблюдения</a:t>
          </a:r>
        </a:p>
      </dsp:txBody>
      <dsp:txXfrm>
        <a:off x="0" y="2409944"/>
        <a:ext cx="8594330" cy="267668"/>
      </dsp:txXfrm>
    </dsp:sp>
    <dsp:sp modelId="{8FB608FB-1955-40B6-A101-23EB46FF6C75}">
      <dsp:nvSpPr>
        <dsp:cNvPr id="0" name=""/>
        <dsp:cNvSpPr/>
      </dsp:nvSpPr>
      <dsp:spPr>
        <a:xfrm>
          <a:off x="0" y="2677613"/>
          <a:ext cx="8594330" cy="0"/>
        </a:xfrm>
        <a:prstGeom prst="line">
          <a:avLst/>
        </a:prstGeom>
        <a:solidFill>
          <a:schemeClr val="accent2">
            <a:hueOff val="-808535"/>
            <a:satOff val="-46627"/>
            <a:lumOff val="4793"/>
            <a:alphaOff val="0"/>
          </a:schemeClr>
        </a:solidFill>
        <a:ln w="12700" cap="flat" cmpd="sng" algn="ctr">
          <a:solidFill>
            <a:schemeClr val="accent2">
              <a:hueOff val="-808535"/>
              <a:satOff val="-46627"/>
              <a:lumOff val="47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A7DBEC-59E6-4454-8178-4E9CEBD83DDA}">
      <dsp:nvSpPr>
        <dsp:cNvPr id="0" name=""/>
        <dsp:cNvSpPr/>
      </dsp:nvSpPr>
      <dsp:spPr>
        <a:xfrm>
          <a:off x="0" y="2677613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Техническое обслуживание системы заземления </a:t>
          </a:r>
        </a:p>
      </dsp:txBody>
      <dsp:txXfrm>
        <a:off x="0" y="2677613"/>
        <a:ext cx="8594330" cy="267668"/>
      </dsp:txXfrm>
    </dsp:sp>
    <dsp:sp modelId="{6F3119EF-4BB9-40A9-910B-92052ACDE2DD}">
      <dsp:nvSpPr>
        <dsp:cNvPr id="0" name=""/>
        <dsp:cNvSpPr/>
      </dsp:nvSpPr>
      <dsp:spPr>
        <a:xfrm>
          <a:off x="0" y="2945281"/>
          <a:ext cx="8594330" cy="0"/>
        </a:xfrm>
        <a:prstGeom prst="line">
          <a:avLst/>
        </a:prstGeom>
        <a:solidFill>
          <a:schemeClr val="accent2">
            <a:hueOff val="-889388"/>
            <a:satOff val="-51289"/>
            <a:lumOff val="5273"/>
            <a:alphaOff val="0"/>
          </a:schemeClr>
        </a:solidFill>
        <a:ln w="12700" cap="flat" cmpd="sng" algn="ctr">
          <a:solidFill>
            <a:schemeClr val="accent2">
              <a:hueOff val="-889388"/>
              <a:satOff val="-51289"/>
              <a:lumOff val="52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751C226-31D6-4854-8AEE-A043D14BAB55}">
      <dsp:nvSpPr>
        <dsp:cNvPr id="0" name=""/>
        <dsp:cNvSpPr/>
      </dsp:nvSpPr>
      <dsp:spPr>
        <a:xfrm>
          <a:off x="0" y="2945281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Наладка режим работа светофора в паркинг</a:t>
          </a:r>
          <a:endParaRPr lang="ru-RU" sz="1100" kern="1200" dirty="0"/>
        </a:p>
      </dsp:txBody>
      <dsp:txXfrm>
        <a:off x="0" y="2945281"/>
        <a:ext cx="8594330" cy="267668"/>
      </dsp:txXfrm>
    </dsp:sp>
    <dsp:sp modelId="{062CC8DF-FFAA-45DA-BB08-2B99EFF3D95F}">
      <dsp:nvSpPr>
        <dsp:cNvPr id="0" name=""/>
        <dsp:cNvSpPr/>
      </dsp:nvSpPr>
      <dsp:spPr>
        <a:xfrm>
          <a:off x="0" y="3212949"/>
          <a:ext cx="8594330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BDBFCB-2CB0-4BAF-BE3B-66EC6D80D8A3}">
      <dsp:nvSpPr>
        <dsp:cNvPr id="0" name=""/>
        <dsp:cNvSpPr/>
      </dsp:nvSpPr>
      <dsp:spPr>
        <a:xfrm>
          <a:off x="0" y="3212949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T NORMS"/>
            </a:rPr>
            <a:t>Техническое обслуживание лифтов</a:t>
          </a:r>
          <a:r>
            <a:rPr lang="ru-RU" sz="11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 </a:t>
          </a:r>
          <a:endParaRPr lang="ru-RU" sz="1100" kern="1200" dirty="0">
            <a:latin typeface="TT NORMS"/>
          </a:endParaRPr>
        </a:p>
      </dsp:txBody>
      <dsp:txXfrm>
        <a:off x="0" y="3212949"/>
        <a:ext cx="8594330" cy="267668"/>
      </dsp:txXfrm>
    </dsp:sp>
    <dsp:sp modelId="{C62086BA-5511-4210-AB8E-8152832454D7}">
      <dsp:nvSpPr>
        <dsp:cNvPr id="0" name=""/>
        <dsp:cNvSpPr/>
      </dsp:nvSpPr>
      <dsp:spPr>
        <a:xfrm>
          <a:off x="0" y="3480617"/>
          <a:ext cx="8594330" cy="0"/>
        </a:xfrm>
        <a:prstGeom prst="line">
          <a:avLst/>
        </a:prstGeom>
        <a:solidFill>
          <a:schemeClr val="accent2">
            <a:hueOff val="-1051095"/>
            <a:satOff val="-60615"/>
            <a:lumOff val="6231"/>
            <a:alphaOff val="0"/>
          </a:schemeClr>
        </a:solidFill>
        <a:ln w="12700" cap="flat" cmpd="sng" algn="ctr">
          <a:solidFill>
            <a:schemeClr val="accent2">
              <a:hueOff val="-1051095"/>
              <a:satOff val="-60615"/>
              <a:lumOff val="62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B1D3C90-264D-49C8-8942-13F6252A9F71}">
      <dsp:nvSpPr>
        <dsp:cNvPr id="0" name=""/>
        <dsp:cNvSpPr/>
      </dsp:nvSpPr>
      <dsp:spPr>
        <a:xfrm>
          <a:off x="0" y="3480617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Локальный ремонт внутренних панелей отделки</a:t>
          </a:r>
        </a:p>
      </dsp:txBody>
      <dsp:txXfrm>
        <a:off x="0" y="3480617"/>
        <a:ext cx="8594330" cy="267668"/>
      </dsp:txXfrm>
    </dsp:sp>
    <dsp:sp modelId="{3E1ABA85-37B0-47FC-8F67-90E487F74EEE}">
      <dsp:nvSpPr>
        <dsp:cNvPr id="0" name=""/>
        <dsp:cNvSpPr/>
      </dsp:nvSpPr>
      <dsp:spPr>
        <a:xfrm>
          <a:off x="0" y="3748285"/>
          <a:ext cx="8594330" cy="0"/>
        </a:xfrm>
        <a:prstGeom prst="line">
          <a:avLst/>
        </a:prstGeom>
        <a:solidFill>
          <a:schemeClr val="accent2">
            <a:hueOff val="-1131949"/>
            <a:satOff val="-65277"/>
            <a:lumOff val="6711"/>
            <a:alphaOff val="0"/>
          </a:schemeClr>
        </a:solidFill>
        <a:ln w="12700" cap="flat" cmpd="sng" algn="ctr">
          <a:solidFill>
            <a:schemeClr val="accent2">
              <a:hueOff val="-1131949"/>
              <a:satOff val="-65277"/>
              <a:lumOff val="67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2553F33-7F10-46E1-B35E-6B804DFA5F74}">
      <dsp:nvSpPr>
        <dsp:cNvPr id="0" name=""/>
        <dsp:cNvSpPr/>
      </dsp:nvSpPr>
      <dsp:spPr>
        <a:xfrm>
          <a:off x="0" y="3748285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100" kern="1200" dirty="0">
              <a:latin typeface="TT NORMS"/>
            </a:rPr>
            <a:t>Пуск отопления в квартиры</a:t>
          </a:r>
        </a:p>
      </dsp:txBody>
      <dsp:txXfrm>
        <a:off x="0" y="3748285"/>
        <a:ext cx="8594330" cy="267668"/>
      </dsp:txXfrm>
    </dsp:sp>
    <dsp:sp modelId="{56FCB317-9482-4F59-9431-A77D40471859}">
      <dsp:nvSpPr>
        <dsp:cNvPr id="0" name=""/>
        <dsp:cNvSpPr/>
      </dsp:nvSpPr>
      <dsp:spPr>
        <a:xfrm>
          <a:off x="0" y="4015953"/>
          <a:ext cx="8594330" cy="0"/>
        </a:xfrm>
        <a:prstGeom prst="line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D5F59F3-E0C3-4111-B1EC-59CBC040764F}">
      <dsp:nvSpPr>
        <dsp:cNvPr id="0" name=""/>
        <dsp:cNvSpPr/>
      </dsp:nvSpPr>
      <dsp:spPr>
        <a:xfrm>
          <a:off x="0" y="4015953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Регулировка </a:t>
          </a:r>
          <a:r>
            <a:rPr lang="ru-RU" sz="11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концевика</a:t>
          </a:r>
          <a:r>
            <a:rPr lang="ru-RU" sz="11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 во въездных воротах в паркинг</a:t>
          </a:r>
        </a:p>
      </dsp:txBody>
      <dsp:txXfrm>
        <a:off x="0" y="4015953"/>
        <a:ext cx="8594330" cy="267668"/>
      </dsp:txXfrm>
    </dsp:sp>
    <dsp:sp modelId="{EDE2C253-6BB9-4950-993D-9211542365A5}">
      <dsp:nvSpPr>
        <dsp:cNvPr id="0" name=""/>
        <dsp:cNvSpPr/>
      </dsp:nvSpPr>
      <dsp:spPr>
        <a:xfrm>
          <a:off x="0" y="4283621"/>
          <a:ext cx="8594330" cy="0"/>
        </a:xfrm>
        <a:prstGeom prst="line">
          <a:avLst/>
        </a:prstGeom>
        <a:solidFill>
          <a:schemeClr val="accent2">
            <a:hueOff val="-1293656"/>
            <a:satOff val="-74603"/>
            <a:lumOff val="7669"/>
            <a:alphaOff val="0"/>
          </a:schemeClr>
        </a:solidFill>
        <a:ln w="12700" cap="flat" cmpd="sng" algn="ctr">
          <a:solidFill>
            <a:schemeClr val="accent2">
              <a:hueOff val="-1293656"/>
              <a:satOff val="-74603"/>
              <a:lumOff val="76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9834988-91B5-4289-9AA5-85B48543BB3E}">
      <dsp:nvSpPr>
        <dsp:cNvPr id="0" name=""/>
        <dsp:cNvSpPr/>
      </dsp:nvSpPr>
      <dsp:spPr>
        <a:xfrm>
          <a:off x="0" y="4283621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 </a:t>
          </a:r>
          <a:r>
            <a:rPr lang="ru-RU" sz="1100" kern="1200" dirty="0">
              <a:latin typeface="TT NORMS"/>
            </a:rPr>
            <a:t>Промывка системы внутреннего водостока корпусов А и Б</a:t>
          </a:r>
          <a:endParaRPr lang="ru-RU" sz="110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T NORMS"/>
            <a:ea typeface="+mn-ea"/>
            <a:cs typeface="+mn-cs"/>
          </a:endParaRPr>
        </a:p>
      </dsp:txBody>
      <dsp:txXfrm>
        <a:off x="0" y="4283621"/>
        <a:ext cx="8594330" cy="267668"/>
      </dsp:txXfrm>
    </dsp:sp>
    <dsp:sp modelId="{DA1FE5EA-822D-41F2-82D2-F0BF17770D9A}">
      <dsp:nvSpPr>
        <dsp:cNvPr id="0" name=""/>
        <dsp:cNvSpPr/>
      </dsp:nvSpPr>
      <dsp:spPr>
        <a:xfrm>
          <a:off x="0" y="4551290"/>
          <a:ext cx="8594330" cy="0"/>
        </a:xfrm>
        <a:prstGeom prst="line">
          <a:avLst/>
        </a:prstGeom>
        <a:solidFill>
          <a:schemeClr val="accent2">
            <a:hueOff val="-1374509"/>
            <a:satOff val="-79265"/>
            <a:lumOff val="8149"/>
            <a:alphaOff val="0"/>
          </a:schemeClr>
        </a:solidFill>
        <a:ln w="12700" cap="flat" cmpd="sng" algn="ctr">
          <a:solidFill>
            <a:schemeClr val="accent2">
              <a:hueOff val="-1374509"/>
              <a:satOff val="-79265"/>
              <a:lumOff val="81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C41D35D-AAAE-4C96-8F06-C0D193882233}">
      <dsp:nvSpPr>
        <dsp:cNvPr id="0" name=""/>
        <dsp:cNvSpPr/>
      </dsp:nvSpPr>
      <dsp:spPr>
        <a:xfrm>
          <a:off x="0" y="4551290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Регулировка дверей</a:t>
          </a:r>
        </a:p>
      </dsp:txBody>
      <dsp:txXfrm>
        <a:off x="0" y="4551290"/>
        <a:ext cx="8594330" cy="267668"/>
      </dsp:txXfrm>
    </dsp:sp>
    <dsp:sp modelId="{ABCA3F65-9AFF-48F3-AAAC-97D7FC4E73BC}">
      <dsp:nvSpPr>
        <dsp:cNvPr id="0" name=""/>
        <dsp:cNvSpPr/>
      </dsp:nvSpPr>
      <dsp:spPr>
        <a:xfrm>
          <a:off x="0" y="4818958"/>
          <a:ext cx="859433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210CFC2-C1F0-4D5B-A855-615C8C6DF6A0}">
      <dsp:nvSpPr>
        <dsp:cNvPr id="0" name=""/>
        <dsp:cNvSpPr/>
      </dsp:nvSpPr>
      <dsp:spPr>
        <a:xfrm>
          <a:off x="0" y="4818958"/>
          <a:ext cx="8594330" cy="26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T NORMS"/>
              <a:ea typeface="+mn-ea"/>
              <a:cs typeface="+mn-cs"/>
            </a:rPr>
            <a:t>Прочистка обратных клапанов в погружных насосах ливнестоков </a:t>
          </a:r>
        </a:p>
      </dsp:txBody>
      <dsp:txXfrm>
        <a:off x="0" y="4818958"/>
        <a:ext cx="8594330" cy="267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дание, пустой, дом&#10;&#10;Автоматически созданное описание">
            <a:extLst>
              <a:ext uri="{FF2B5EF4-FFF2-40B4-BE49-F238E27FC236}">
                <a16:creationId xmlns:a16="http://schemas.microsoft.com/office/drawing/2014/main" id="{B6801258-5788-05B5-3F56-D916B5ADAC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4" t="-211" r="5646" b="211"/>
          <a:stretch/>
        </p:blipFill>
        <p:spPr>
          <a:xfrm>
            <a:off x="3634451" y="-17252"/>
            <a:ext cx="5509549" cy="6867938"/>
          </a:xfrm>
          <a:prstGeom prst="flowChartManualOperation">
            <a:avLst/>
          </a:prstGeom>
        </p:spPr>
      </p:pic>
      <p:sp>
        <p:nvSpPr>
          <p:cNvPr id="9" name="Параллелограмм 8">
            <a:extLst>
              <a:ext uri="{FF2B5EF4-FFF2-40B4-BE49-F238E27FC236}">
                <a16:creationId xmlns:a16="http://schemas.microsoft.com/office/drawing/2014/main" id="{DCE87507-77A9-30C6-1025-8FEF5CC2B5AD}"/>
              </a:ext>
            </a:extLst>
          </p:cNvPr>
          <p:cNvSpPr/>
          <p:nvPr/>
        </p:nvSpPr>
        <p:spPr>
          <a:xfrm>
            <a:off x="0" y="2558588"/>
            <a:ext cx="6805914" cy="1800977"/>
          </a:xfrm>
          <a:prstGeom prst="parallelogram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0A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7BD990B-C49F-418A-8A51-AFA10CA628E2}"/>
              </a:ext>
            </a:extLst>
          </p:cNvPr>
          <p:cNvSpPr txBox="1">
            <a:spLocks/>
          </p:cNvSpPr>
          <p:nvPr/>
        </p:nvSpPr>
        <p:spPr>
          <a:xfrm>
            <a:off x="379560" y="2579813"/>
            <a:ext cx="3840911" cy="1222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900" b="1" dirty="0">
                <a:solidFill>
                  <a:srgbClr val="703C1D"/>
                </a:solidFill>
                <a:latin typeface="TT NORMS"/>
                <a:cs typeface="Calibri Light"/>
              </a:rPr>
              <a:t>Отчёт о проведённых работах в ЖК </a:t>
            </a:r>
            <a:r>
              <a:rPr lang="de-DE" sz="2900" b="1" dirty="0">
                <a:solidFill>
                  <a:srgbClr val="703C1D"/>
                </a:solidFill>
                <a:latin typeface="TT NORMS"/>
                <a:cs typeface="Calibri Light"/>
              </a:rPr>
              <a:t>20</a:t>
            </a:r>
            <a:r>
              <a:rPr lang="en-US" sz="2900" b="1" dirty="0">
                <a:solidFill>
                  <a:srgbClr val="703C1D"/>
                </a:solidFill>
                <a:latin typeface="TT NORMS"/>
                <a:cs typeface="Calibri Light"/>
              </a:rPr>
              <a:t>&amp;20</a:t>
            </a:r>
            <a:endParaRPr lang="ru-RU" sz="2900" b="1" dirty="0">
              <a:solidFill>
                <a:srgbClr val="703C1D"/>
              </a:solidFill>
              <a:latin typeface="TT NORMS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636EDDD-8D52-454C-B97F-F63F1621A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3" y="6174200"/>
            <a:ext cx="1966823" cy="41006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34D88D7-CD38-4DA9-B1BD-44543BCD63FB}"/>
              </a:ext>
            </a:extLst>
          </p:cNvPr>
          <p:cNvSpPr txBox="1">
            <a:spLocks/>
          </p:cNvSpPr>
          <p:nvPr/>
        </p:nvSpPr>
        <p:spPr>
          <a:xfrm>
            <a:off x="379559" y="3913949"/>
            <a:ext cx="3840911" cy="3335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rgbClr val="703C1D"/>
                </a:solidFill>
                <a:latin typeface="TT NORMS"/>
                <a:cs typeface="Calibri Light"/>
              </a:rPr>
              <a:t>Итоги 2023 года</a:t>
            </a:r>
            <a:endParaRPr lang="ru-RU" sz="1800" dirty="0">
              <a:latin typeface="TT NORM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4505" y="309118"/>
            <a:ext cx="6300501" cy="253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Уборка в технических помещениях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81A1B9-A98E-4A66-B9B3-C8A4A58D2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316025"/>
            <a:ext cx="2160000" cy="38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7EE1FB-4C99-4396-8917-6D25B38EAD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316025"/>
            <a:ext cx="2160000" cy="384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FE583F-38D8-4DAF-970C-E1CEA45FE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316025"/>
            <a:ext cx="2160000" cy="38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1760CE-4891-43CE-9252-404E68FD83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316025"/>
            <a:ext cx="2160000" cy="3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0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4505" y="309118"/>
            <a:ext cx="6300501" cy="253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Протирка малых архитектурных форма на придомовой территории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BCD7C2-F951-4F5A-9E19-6D59552F1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20" y="1056554"/>
            <a:ext cx="3482480" cy="46433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7284DF-4A96-48D3-8D13-F7F2190228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1056555"/>
            <a:ext cx="3482480" cy="46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79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4505" y="309118"/>
            <a:ext cx="6300501" cy="253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Замена платы на приводе и фотоэлемента откатных ворот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Композитный материал, строительство, металл, стальной&#10;&#10;Автоматически созданное описание">
            <a:extLst>
              <a:ext uri="{FF2B5EF4-FFF2-40B4-BE49-F238E27FC236}">
                <a16:creationId xmlns:a16="http://schemas.microsoft.com/office/drawing/2014/main" id="{42B08BAD-A9E5-5AA9-DC3B-D18A754CE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14" y="1321903"/>
            <a:ext cx="2453394" cy="4361589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на открытом воздухе, Электронная техника, схема&#10;&#10;Автоматически созданное описание">
            <a:extLst>
              <a:ext uri="{FF2B5EF4-FFF2-40B4-BE49-F238E27FC236}">
                <a16:creationId xmlns:a16="http://schemas.microsoft.com/office/drawing/2014/main" id="{B5E7D32C-0D8E-A420-9A41-DD292AF820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0" y="1321903"/>
            <a:ext cx="3271192" cy="436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94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4505" y="309118"/>
            <a:ext cx="6300501" cy="253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Выполнена перепасовка натяжного устройства лифтов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желтый, земля, инструмент, автокомпонент&#10;&#10;Автоматически созданное описание">
            <a:extLst>
              <a:ext uri="{FF2B5EF4-FFF2-40B4-BE49-F238E27FC236}">
                <a16:creationId xmlns:a16="http://schemas.microsoft.com/office/drawing/2014/main" id="{90AADFE1-2E8C-3604-C7C4-2146CF061B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5" y="1913281"/>
            <a:ext cx="4121427" cy="3091070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еталл, электропила, земля, стальной&#10;&#10;Автоматически созданное описание">
            <a:extLst>
              <a:ext uri="{FF2B5EF4-FFF2-40B4-BE49-F238E27FC236}">
                <a16:creationId xmlns:a16="http://schemas.microsoft.com/office/drawing/2014/main" id="{4CFC45B1-3FDD-2387-2D8A-E8194BC093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58" y="1913282"/>
            <a:ext cx="4121426" cy="309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15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4505" y="309118"/>
            <a:ext cx="6300501" cy="253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Покраска скамеек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на открытом воздухе, Композитный материал, конус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5C3571E3-4CA1-389D-EDB4-9B5BDF3AD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60" y="2064010"/>
            <a:ext cx="2689602" cy="3586136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а открытом воздухе, растение, одежда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F146220B-1450-461F-F175-98A97DEBAE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6" y="2064010"/>
            <a:ext cx="2737930" cy="365057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а открытом воздухе, трава, скамейка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DC6B8F47-8D88-38FA-9BB4-72A7B46ACE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893" y="2064010"/>
            <a:ext cx="2666160" cy="35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23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4505" y="309118"/>
            <a:ext cx="6300501" cy="253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Покраска уличных урн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рава, на открытом воздухе, Контейнер для отходов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E49902A2-49EB-BFDB-0E25-9ED9F826D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581" y="1103243"/>
            <a:ext cx="3655298" cy="4873730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а открытом воздухе, растение, Контейнер для отходов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98487BB6-4452-0091-E8E0-81A90BAB46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5" y="1103243"/>
            <a:ext cx="3655298" cy="487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98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436729" y="309118"/>
            <a:ext cx="6300501" cy="253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rgbClr val="D8843B"/>
                </a:solidFill>
                <a:latin typeface="TT NORMS"/>
                <a:cs typeface="Calibri Light"/>
              </a:rPr>
              <a:t>Установка откидного пандуса в корпусах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AE363C-8222-408D-9145-3A4987656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1269000"/>
            <a:ext cx="4320000" cy="432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3CEEB8-EE82-4DED-922F-D74EB454C5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269000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22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4505" y="309118"/>
            <a:ext cx="6300501" cy="253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Планово-профилактические работы вводных электрощитов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44AFDB-B084-4BA7-83E8-6D35CDA4C0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0" y="1476000"/>
            <a:ext cx="2638862" cy="39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EC4003-797A-44AE-9522-D629B0819B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69" y="1476000"/>
            <a:ext cx="2638862" cy="396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2AA6EEE-1161-4EAC-8E32-C03A6B8C5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476000"/>
            <a:ext cx="263886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73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4505" y="309118"/>
            <a:ext cx="6300501" cy="408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Промывка теплообменника системы горячего водоснабжения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труба, в помещении, машина, промышленность&#10;&#10;Автоматически созданное описание">
            <a:extLst>
              <a:ext uri="{FF2B5EF4-FFF2-40B4-BE49-F238E27FC236}">
                <a16:creationId xmlns:a16="http://schemas.microsoft.com/office/drawing/2014/main" id="{3109788B-D93F-D1BE-7169-75F473A092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1674204"/>
            <a:ext cx="2734056" cy="36576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в помещении, машина, труба, промышленность&#10;&#10;Автоматически созданное описание">
            <a:extLst>
              <a:ext uri="{FF2B5EF4-FFF2-40B4-BE49-F238E27FC236}">
                <a16:creationId xmlns:a16="http://schemas.microsoft.com/office/drawing/2014/main" id="{C9EC02FF-2067-B12C-6E38-58034BE59E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4972" y="1674204"/>
            <a:ext cx="2734056" cy="36576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в помещении, труба, машина, инжиниринг&#10;&#10;Автоматически созданное описание">
            <a:extLst>
              <a:ext uri="{FF2B5EF4-FFF2-40B4-BE49-F238E27FC236}">
                <a16:creationId xmlns:a16="http://schemas.microsoft.com/office/drawing/2014/main" id="{F4D268EF-2A87-7B43-EED2-E129440AA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84" y="1674204"/>
            <a:ext cx="2845499" cy="380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93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60000" y="144000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Прочистка фильтра системы отопления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устройство, труба, цилиндр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4BA4C496-A2A4-5C43-B4F1-5CC8CD9FF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6" y="1043354"/>
            <a:ext cx="1961051" cy="4356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 помещении, труба, машина, инжиниринг&#10;&#10;Автоматически созданное описание">
            <a:extLst>
              <a:ext uri="{FF2B5EF4-FFF2-40B4-BE49-F238E27FC236}">
                <a16:creationId xmlns:a16="http://schemas.microsoft.com/office/drawing/2014/main" id="{55445686-BD5D-9348-ACFA-454C1D598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408" y="1060939"/>
            <a:ext cx="1961051" cy="4356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автокомпонент, машина, в помещении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2938B11A-774B-C549-B79E-4E76938233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10" y="2378649"/>
            <a:ext cx="3907982" cy="17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24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id="{3DF2942A-2498-4CAB-9469-06E1D14117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713695"/>
              </p:ext>
            </p:extLst>
          </p:nvPr>
        </p:nvGraphicFramePr>
        <p:xfrm>
          <a:off x="335353" y="545014"/>
          <a:ext cx="8368700" cy="3771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32102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60000" y="144000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Восстановление декоративного освещения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C13A9C-E1DE-48E5-AA40-D85C08AD71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665293"/>
            <a:ext cx="2700000" cy="36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439EF9-84DE-4F0A-AFAD-0C50A93C18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00" y="1665293"/>
            <a:ext cx="2700000" cy="3600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на открытом воздухе, растение, земля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E74387FB-84D7-9CB9-D92E-A34F5575C4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553" y="1665293"/>
            <a:ext cx="262072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56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293945" y="143999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Оборудование мест для хранения велосипедов и самокатов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0550B5-D6A1-4EDB-AC63-8FEB1EC77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00" y="1665293"/>
            <a:ext cx="2700000" cy="360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3AF7E5-DBF9-4C2D-9EA8-BE04552A6D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0" y="1665293"/>
            <a:ext cx="2700000" cy="360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9FE0CB-EA48-4E1B-8315-399BFB12F5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665293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27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229028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Инженерно-техническое обеспечение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12" name="Объект 2">
            <a:extLst>
              <a:ext uri="{FF2B5EF4-FFF2-40B4-BE49-F238E27FC236}">
                <a16:creationId xmlns:a16="http://schemas.microsoft.com/office/drawing/2014/main" id="{7D2AC019-1BA8-BDB3-75D2-B063A47322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8075139"/>
              </p:ext>
            </p:extLst>
          </p:nvPr>
        </p:nvGraphicFramePr>
        <p:xfrm>
          <a:off x="229028" y="1015585"/>
          <a:ext cx="8594330" cy="5087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89877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229028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Инженерно-техническое обеспечение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graphicFrame>
        <p:nvGraphicFramePr>
          <p:cNvPr id="12" name="Объект 2">
            <a:extLst>
              <a:ext uri="{FF2B5EF4-FFF2-40B4-BE49-F238E27FC236}">
                <a16:creationId xmlns:a16="http://schemas.microsoft.com/office/drawing/2014/main" id="{7D2AC019-1BA8-BDB3-75D2-B063A47322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2490263"/>
              </p:ext>
            </p:extLst>
          </p:nvPr>
        </p:nvGraphicFramePr>
        <p:xfrm>
          <a:off x="229028" y="1015585"/>
          <a:ext cx="8594330" cy="5087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73138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Работа с заявками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607505-D166-436D-960C-41BEBE600F0B}"/>
              </a:ext>
            </a:extLst>
          </p:cNvPr>
          <p:cNvSpPr txBox="1"/>
          <p:nvPr/>
        </p:nvSpPr>
        <p:spPr>
          <a:xfrm>
            <a:off x="276447" y="1805974"/>
            <a:ext cx="7655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703C1D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TT NORMS"/>
              </a:rPr>
              <a:t>За 2023 год выполнили 87</a:t>
            </a:r>
            <a:r>
              <a:rPr lang="en-US" dirty="0">
                <a:latin typeface="TT NORMS"/>
              </a:rPr>
              <a:t> </a:t>
            </a:r>
            <a:r>
              <a:rPr lang="ru-RU" dirty="0">
                <a:latin typeface="TT NORMS"/>
              </a:rPr>
              <a:t>заявок через систему «</a:t>
            </a:r>
            <a:r>
              <a:rPr lang="ru-RU" dirty="0" err="1">
                <a:latin typeface="TT NORMS"/>
              </a:rPr>
              <a:t>Домиленд</a:t>
            </a:r>
            <a:r>
              <a:rPr lang="ru-RU" dirty="0">
                <a:latin typeface="TT NORMS"/>
              </a:rPr>
              <a:t>»</a:t>
            </a:r>
          </a:p>
        </p:txBody>
      </p:sp>
      <p:graphicFrame>
        <p:nvGraphicFramePr>
          <p:cNvPr id="12" name="Таблица 10">
            <a:extLst>
              <a:ext uri="{FF2B5EF4-FFF2-40B4-BE49-F238E27FC236}">
                <a16:creationId xmlns:a16="http://schemas.microsoft.com/office/drawing/2014/main" id="{058C2E12-A1F2-4205-9AE3-B35A94230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793003"/>
              </p:ext>
            </p:extLst>
          </p:nvPr>
        </p:nvGraphicFramePr>
        <p:xfrm>
          <a:off x="350889" y="2483682"/>
          <a:ext cx="8460000" cy="1203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0000">
                  <a:extLst>
                    <a:ext uri="{9D8B030D-6E8A-4147-A177-3AD203B41FA5}">
                      <a16:colId xmlns:a16="http://schemas.microsoft.com/office/drawing/2014/main" val="3372706912"/>
                    </a:ext>
                  </a:extLst>
                </a:gridCol>
                <a:gridCol w="4230000">
                  <a:extLst>
                    <a:ext uri="{9D8B030D-6E8A-4147-A177-3AD203B41FA5}">
                      <a16:colId xmlns:a16="http://schemas.microsoft.com/office/drawing/2014/main" val="1373081755"/>
                    </a:ext>
                  </a:extLst>
                </a:gridCol>
              </a:tblGrid>
              <a:tr h="441598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TT NORMS"/>
                        </a:rPr>
                        <a:t>Тип заявки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TT NORMS"/>
                        </a:rPr>
                        <a:t>202</a:t>
                      </a: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TT NORMS"/>
                        </a:rPr>
                        <a:t>3 год</a:t>
                      </a:r>
                    </a:p>
                  </a:txBody>
                  <a:tcPr anchor="ctr">
                    <a:solidFill>
                      <a:srgbClr val="703C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327827"/>
                  </a:ext>
                </a:extLst>
              </a:tr>
              <a:tr h="762210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T NORMS"/>
                        </a:rPr>
                        <a:t>Диспетчерская служба (в т. ч. аварийные заявки)</a:t>
                      </a:r>
                    </a:p>
                  </a:txBody>
                  <a:tcPr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T NORMS"/>
                        </a:rPr>
                        <a:t>87</a:t>
                      </a:r>
                    </a:p>
                  </a:txBody>
                  <a:tcPr marL="9525" marR="9525" marT="9525" marB="0" anchor="ctr">
                    <a:solidFill>
                      <a:srgbClr val="703C1D">
                        <a:alpha val="3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83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116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39473"/>
            <a:ext cx="8369778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С новым годом!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7898BA-7B5B-1351-6102-19AE63A833E6}"/>
              </a:ext>
            </a:extLst>
          </p:cNvPr>
          <p:cNvSpPr txBox="1"/>
          <p:nvPr/>
        </p:nvSpPr>
        <p:spPr>
          <a:xfrm>
            <a:off x="309740" y="731792"/>
            <a:ext cx="444341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703C1D"/>
              </a:buClr>
            </a:pPr>
            <a:r>
              <a:rPr lang="ru-RU" dirty="0">
                <a:latin typeface="TT NORMS"/>
              </a:rPr>
              <a:t>Уважаемые жильцы и собственники помещений! </a:t>
            </a:r>
          </a:p>
          <a:p>
            <a:pPr algn="just">
              <a:buClr>
                <a:srgbClr val="703C1D"/>
              </a:buClr>
            </a:pPr>
            <a:r>
              <a:rPr lang="ru-RU" dirty="0">
                <a:latin typeface="TT NORMS"/>
              </a:rPr>
              <a:t>	Поздравляем вас с самым волшебным и удивительным праздником, Новым годом!</a:t>
            </a:r>
          </a:p>
          <a:p>
            <a:pPr algn="just">
              <a:buClr>
                <a:srgbClr val="703C1D"/>
              </a:buClr>
            </a:pPr>
            <a:r>
              <a:rPr lang="ru-RU" dirty="0">
                <a:latin typeface="TT NORMS"/>
              </a:rPr>
              <a:t>	Пусть грядущий год станет для вас вестником счастья, радости, достижения желанных целей и принесет в ваш дом мир, гармонию и добро!</a:t>
            </a:r>
          </a:p>
        </p:txBody>
      </p:sp>
      <p:pic>
        <p:nvPicPr>
          <p:cNvPr id="7" name="Рисунок 6" descr="Изображение выглядит как украшен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181E9D76-BB3B-E529-1505-3CE9E79FB6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1" y="3634719"/>
            <a:ext cx="3321985" cy="24914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692D44-3331-4F5D-9481-0314514256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3" y="822919"/>
            <a:ext cx="3960168" cy="528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43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здание, внешний, дом, окно&#10;&#10;Автоматически созданное описание">
            <a:extLst>
              <a:ext uri="{FF2B5EF4-FFF2-40B4-BE49-F238E27FC236}">
                <a16:creationId xmlns:a16="http://schemas.microsoft.com/office/drawing/2014/main" id="{FC517CA8-8EA6-31EF-CD2E-25E81E6BCA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2" y="0"/>
            <a:ext cx="8115848" cy="5299789"/>
          </a:xfrm>
          <a:prstGeom prst="flowChartPunchedCard">
            <a:avLst/>
          </a:prstGeom>
        </p:spPr>
      </p:pic>
      <p:sp>
        <p:nvSpPr>
          <p:cNvPr id="3" name="Параллелограмм 2">
            <a:extLst>
              <a:ext uri="{FF2B5EF4-FFF2-40B4-BE49-F238E27FC236}">
                <a16:creationId xmlns:a16="http://schemas.microsoft.com/office/drawing/2014/main" id="{AA677F9F-F9BB-571D-FCBA-29CA10001801}"/>
              </a:ext>
            </a:extLst>
          </p:cNvPr>
          <p:cNvSpPr/>
          <p:nvPr/>
        </p:nvSpPr>
        <p:spPr>
          <a:xfrm>
            <a:off x="0" y="2907593"/>
            <a:ext cx="6805914" cy="1800977"/>
          </a:xfrm>
          <a:prstGeom prst="parallelogram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E0A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89F5ED45-B801-4E18-A2B2-86B8904E2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3" y="6174200"/>
            <a:ext cx="1966823" cy="41006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98FE118-95BA-4BB4-83B3-3CB50E60B1C4}"/>
              </a:ext>
            </a:extLst>
          </p:cNvPr>
          <p:cNvSpPr txBox="1">
            <a:spLocks/>
          </p:cNvSpPr>
          <p:nvPr/>
        </p:nvSpPr>
        <p:spPr>
          <a:xfrm>
            <a:off x="400048" y="2987275"/>
            <a:ext cx="3840911" cy="12220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rgbClr val="703C1D"/>
                </a:solidFill>
                <a:latin typeface="TT NORMS"/>
                <a:cs typeface="Calibri Light"/>
              </a:rPr>
              <a:t>СПАСИБО ЗА</a:t>
            </a:r>
            <a:endParaRPr lang="ru-RU" sz="3600" dirty="0">
              <a:cs typeface="Calibri Light" panose="020F0302020204030204"/>
            </a:endParaRPr>
          </a:p>
          <a:p>
            <a:pPr algn="l">
              <a:lnSpc>
                <a:spcPct val="100000"/>
              </a:lnSpc>
            </a:pPr>
            <a:r>
              <a:rPr lang="ru-RU" sz="3600" b="1" dirty="0">
                <a:solidFill>
                  <a:srgbClr val="703C1D"/>
                </a:solidFill>
                <a:latin typeface="TT NORMS"/>
                <a:cs typeface="Calibri Light"/>
              </a:rPr>
              <a:t>ВНИМАНИЕ</a:t>
            </a:r>
            <a:endParaRPr lang="ru-RU" sz="3600" b="1" dirty="0">
              <a:solidFill>
                <a:srgbClr val="703C1D"/>
              </a:solidFill>
              <a:latin typeface="TT NORMS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844060E-8268-422E-9A22-0A750B014368}"/>
              </a:ext>
            </a:extLst>
          </p:cNvPr>
          <p:cNvSpPr txBox="1">
            <a:spLocks/>
          </p:cNvSpPr>
          <p:nvPr/>
        </p:nvSpPr>
        <p:spPr>
          <a:xfrm>
            <a:off x="400049" y="4151496"/>
            <a:ext cx="3840911" cy="3335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dirty="0">
                <a:solidFill>
                  <a:srgbClr val="703C1D"/>
                </a:solidFill>
                <a:latin typeface="TT NORMS"/>
                <a:cs typeface="Calibri Light"/>
              </a:rPr>
              <a:t>С заботой о вас</a:t>
            </a:r>
            <a:endParaRPr lang="ru-RU" sz="1800" dirty="0">
              <a:latin typeface="TT NORM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98817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80000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Обслуживание и уход за</a:t>
            </a:r>
          </a:p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декоративными растениями и газоном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EEE941-DE90-843C-A2B1-DC5285398EDD}"/>
              </a:ext>
            </a:extLst>
          </p:cNvPr>
          <p:cNvSpPr txBox="1"/>
          <p:nvPr/>
        </p:nvSpPr>
        <p:spPr>
          <a:xfrm>
            <a:off x="321409" y="838956"/>
            <a:ext cx="8045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• Осмотр растений, деревьев и газона на предмет повреждений  </a:t>
            </a:r>
          </a:p>
          <a:p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• Подсев газона, полив ослабленных участков</a:t>
            </a:r>
          </a:p>
          <a:p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• Подкормка газона универсальным удобрением после покоса</a:t>
            </a:r>
          </a:p>
          <a:p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• Стрижка кустарников живой изгороди и санитарная обрезка</a:t>
            </a:r>
          </a:p>
          <a:p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• Обработка опрыскиванием яблонь от вредителей   </a:t>
            </a:r>
          </a:p>
          <a:p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• Обработка кустарника стимулятором роста  </a:t>
            </a:r>
          </a:p>
          <a:p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• Посадка кустарника взамен сломанного</a:t>
            </a:r>
          </a:p>
          <a:p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• Обрезка растений девичьего винограда на перголе</a:t>
            </a:r>
          </a:p>
        </p:txBody>
      </p:sp>
      <p:pic>
        <p:nvPicPr>
          <p:cNvPr id="6" name="Рисунок 5" descr="Изображение выглядит как растение, на открытом воздухе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C7153D53-3495-4431-9726-F56B2BF05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08" y="3108121"/>
            <a:ext cx="1660500" cy="2952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7DD0BF-1ED7-47F0-8C11-32E30CE9AB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98" y="3147279"/>
            <a:ext cx="1658196" cy="2952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C921F2-56DA-469B-86BD-81596C4EFF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92" y="3054385"/>
            <a:ext cx="1660500" cy="2952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D52F4E-6CBC-4143-B14E-EECB2D6BEB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8" y="3147279"/>
            <a:ext cx="1660500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20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6000" y="180000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Обслуживание и уход за</a:t>
            </a:r>
          </a:p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декоративными растениями и газоном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EEE941-DE90-843C-A2B1-DC5285398EDD}"/>
              </a:ext>
            </a:extLst>
          </p:cNvPr>
          <p:cNvSpPr txBox="1"/>
          <p:nvPr/>
        </p:nvSpPr>
        <p:spPr>
          <a:xfrm>
            <a:off x="321409" y="838956"/>
            <a:ext cx="80451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• Рыхление, прополка  от сорняков вокруг кустарников и </a:t>
            </a:r>
            <a:r>
              <a:rPr lang="ru-RU" dirty="0" err="1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яблноь</a:t>
            </a:r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• Удобрение газона универсальным препаратом</a:t>
            </a:r>
          </a:p>
          <a:p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• Стрижка и санитарная обрезка кустарников для подготовки к зимнему периоду.</a:t>
            </a:r>
          </a:p>
          <a:p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• Обрезка девичьего винограда на перголе для поддержания его формы и укрепления растения.</a:t>
            </a:r>
          </a:p>
          <a:p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• Осенняя подкормка яблонь и сирени с использованием комплексного удобрения</a:t>
            </a:r>
          </a:p>
          <a:p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Кронирование</a:t>
            </a:r>
            <a:r>
              <a:rPr lang="ru-RU" dirty="0">
                <a:effectLst/>
                <a:latin typeface="TT NORMS"/>
                <a:ea typeface="Calibri" panose="020F0502020204030204" pitchFamily="34" charset="0"/>
                <a:cs typeface="Times New Roman" panose="02020603050405020304" pitchFamily="18" charset="0"/>
              </a:rPr>
              <a:t> яблонь для придания им шаровидной формы путем удаления отросших и загущенных веток.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536A08-56AE-432E-8355-AF042AF11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79" y="3701278"/>
            <a:ext cx="1728000" cy="2304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а открытом воздухе, человек, трава, сад&#10;&#10;Автоматически созданное описание">
            <a:extLst>
              <a:ext uri="{FF2B5EF4-FFF2-40B4-BE49-F238E27FC236}">
                <a16:creationId xmlns:a16="http://schemas.microsoft.com/office/drawing/2014/main" id="{21DCBD4D-1FBF-4BE7-821A-F6FAF2D92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359" y="3701278"/>
            <a:ext cx="1728000" cy="2304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рава, на открытом воздухе, газонокосил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66E050BE-26D6-422B-8C2B-9BDF9AF406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72" y="3701278"/>
            <a:ext cx="1728000" cy="2304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0A94CB-3347-4E30-BDE2-C9ECA7042A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65" y="3701278"/>
            <a:ext cx="1728000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45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60000" y="144000"/>
            <a:ext cx="6300501" cy="59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Регулярная уборка паркинга</a:t>
            </a:r>
            <a:r>
              <a:rPr lang="en-US" sz="2300" b="1" dirty="0">
                <a:solidFill>
                  <a:srgbClr val="D8843B"/>
                </a:solidFill>
                <a:latin typeface="TT NORMS"/>
                <a:cs typeface="Calibri Light"/>
              </a:rPr>
              <a:t>, </a:t>
            </a: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холлов и территории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DFF848-91BD-4E03-B166-29287CEB0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00" y="3693466"/>
            <a:ext cx="1620000" cy="216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95F462-6FE0-425F-9440-DBD986B2F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48" y="950819"/>
            <a:ext cx="1620000" cy="216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CBF7E0-187B-488E-9F7C-8E0D7EF97B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48" y="3693466"/>
            <a:ext cx="1620000" cy="216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C40FF3-371E-4B87-8274-E524B7803A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00" y="950819"/>
            <a:ext cx="1620000" cy="216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600A629-E129-4EE8-9857-61152100A1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01" y="3693466"/>
            <a:ext cx="1620000" cy="216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93E5B36-EC08-471C-A19F-98703FCDA8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52" y="950819"/>
            <a:ext cx="1620000" cy="216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D16972D-6656-484C-8597-2756E77BBB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4" y="950819"/>
            <a:ext cx="1620000" cy="216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58A5576-2CF2-43D8-960F-C4967A13DC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4" y="3693466"/>
            <a:ext cx="1620000" cy="216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F0B2112-7F0C-45E2-BADA-2D1A96E282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96" y="950819"/>
            <a:ext cx="1620000" cy="2160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D216D7E-F394-4B34-803B-99673D4869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96" y="3693466"/>
            <a:ext cx="162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55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4505" y="309118"/>
            <a:ext cx="6300501" cy="253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Техническое обслуживание системы видеонаблюдения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78405576-14FD-D476-CEC0-211633642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51" y="1375194"/>
            <a:ext cx="3080710" cy="4107614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FA7040A-5942-A2AB-1FB0-ECE599028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52" y="1375194"/>
            <a:ext cx="3080710" cy="410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01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4505" y="309118"/>
            <a:ext cx="6300501" cy="253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Влажная уборка ворот паркинга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&#10;&#10;Автоматически созданное описание">
            <a:extLst>
              <a:ext uri="{FF2B5EF4-FFF2-40B4-BE49-F238E27FC236}">
                <a16:creationId xmlns:a16="http://schemas.microsoft.com/office/drawing/2014/main" id="{6EDD6636-C4D6-C6A5-D46A-FAEC79522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0" y="1293962"/>
            <a:ext cx="2160000" cy="3840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пол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5F1D5BB1-CF97-6D08-5F5E-DFF54C58DC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293962"/>
            <a:ext cx="2160000" cy="38400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ол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756F37CE-2598-22E2-B4F5-A424A2D7A1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293962"/>
            <a:ext cx="2160000" cy="384139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ол&#10;&#10;Автоматически созданное описание">
            <a:extLst>
              <a:ext uri="{FF2B5EF4-FFF2-40B4-BE49-F238E27FC236}">
                <a16:creationId xmlns:a16="http://schemas.microsoft.com/office/drawing/2014/main" id="{CB324D63-CF05-661E-3CA1-7F1950EB0D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293962"/>
            <a:ext cx="2160000" cy="38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18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4505" y="309118"/>
            <a:ext cx="6300501" cy="253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Замена электромагнитного замка на задней калитке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ADDD4A-07C1-4474-877D-C3C585AFB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000" y="1529426"/>
            <a:ext cx="5065529" cy="37991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98974B-2511-4384-A566-D0DAD70146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896235"/>
            <a:ext cx="3799147" cy="506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57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4FBF09-BABB-4BF3-A3D3-E343E343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4268"/>
            <a:ext cx="9144000" cy="66323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1A0FD06-33DD-4C9D-817C-F2066D0882AD}"/>
              </a:ext>
            </a:extLst>
          </p:cNvPr>
          <p:cNvSpPr txBox="1">
            <a:spLocks/>
          </p:cNvSpPr>
          <p:nvPr/>
        </p:nvSpPr>
        <p:spPr>
          <a:xfrm>
            <a:off x="394505" y="309118"/>
            <a:ext cx="6300501" cy="253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300" b="1" dirty="0">
                <a:solidFill>
                  <a:srgbClr val="D8843B"/>
                </a:solidFill>
                <a:latin typeface="TT NORMS"/>
                <a:cs typeface="Calibri Light"/>
              </a:rPr>
              <a:t>Уборка в технических помещениях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EA724768-45EA-47FB-9F92-CEBB49D4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30" y="230600"/>
            <a:ext cx="1966823" cy="4100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502C8C-53E8-47C4-BE93-9D29BDE9E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0" y="1144784"/>
            <a:ext cx="2160000" cy="3840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BAF179-C8CB-49C0-A10A-AE6FCC81A4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1144786"/>
            <a:ext cx="2160000" cy="38399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0F8936-881C-448A-9618-6C62B049E9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1144783"/>
            <a:ext cx="2160000" cy="38400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2CD9F7-099C-4FED-A4E3-646524215E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144783"/>
            <a:ext cx="2160000" cy="3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056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4433</TotalTime>
  <Words>680</Words>
  <Application>Microsoft Office PowerPoint</Application>
  <PresentationFormat>Экран (4:3)</PresentationFormat>
  <Paragraphs>101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TT NORMS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Nikita Andreev</cp:lastModifiedBy>
  <cp:revision>393</cp:revision>
  <dcterms:created xsi:type="dcterms:W3CDTF">2022-01-28T09:16:54Z</dcterms:created>
  <dcterms:modified xsi:type="dcterms:W3CDTF">2023-12-29T18:02:58Z</dcterms:modified>
</cp:coreProperties>
</file>