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1" r:id="rId6"/>
    <p:sldId id="259" r:id="rId7"/>
    <p:sldId id="269" r:id="rId8"/>
    <p:sldId id="270" r:id="rId9"/>
    <p:sldId id="275" r:id="rId10"/>
    <p:sldId id="274" r:id="rId11"/>
    <p:sldId id="266" r:id="rId12"/>
    <p:sldId id="268" r:id="rId13"/>
    <p:sldId id="265" r:id="rId14"/>
    <p:sldId id="26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1EAB0-A2F7-4BA6-BAA1-04F6DC459F7C}" v="80" dt="2021-09-07T12:05:44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C0C77B01-6041-464A-9F87-CDD67F707121}"/>
    <pc:docChg chg="undo custSel modSld">
      <pc:chgData name="Александра  Шишкова" userId="eef2855d-6d2a-495a-868b-d7a8ff178bc4" providerId="ADAL" clId="{C0C77B01-6041-464A-9F87-CDD67F707121}" dt="2021-07-21T14:43:53.046" v="884" actId="20577"/>
      <pc:docMkLst>
        <pc:docMk/>
      </pc:docMkLst>
      <pc:sldChg chg="modSp mod">
        <pc:chgData name="Александра  Шишкова" userId="eef2855d-6d2a-495a-868b-d7a8ff178bc4" providerId="ADAL" clId="{C0C77B01-6041-464A-9F87-CDD67F707121}" dt="2021-07-21T13:52:54.197" v="112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C0C77B01-6041-464A-9F87-CDD67F707121}" dt="2021-07-21T13:52:54.197" v="112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C0C77B01-6041-464A-9F87-CDD67F707121}" dt="2021-07-21T08:26:42.713" v="2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C0C77B01-6041-464A-9F87-CDD67F707121}" dt="2021-07-21T08:26:42.713" v="2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addSp delSp modSp mod">
        <pc:chgData name="Александра  Шишкова" userId="eef2855d-6d2a-495a-868b-d7a8ff178bc4" providerId="ADAL" clId="{C0C77B01-6041-464A-9F87-CDD67F707121}" dt="2021-07-21T14:09:08.601" v="297" actId="1076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C0C77B01-6041-464A-9F87-CDD67F707121}" dt="2021-07-21T13:53:43.464" v="113"/>
          <ac:spMkLst>
            <pc:docMk/>
            <pc:sldMk cId="3191643358" sldId="258"/>
            <ac:spMk id="3" creationId="{2C12B30C-F9FE-47E7-9E2F-049D989A8116}"/>
          </ac:spMkLst>
        </pc:spChg>
        <pc:picChg chg="del">
          <ac:chgData name="Александра  Шишкова" userId="eef2855d-6d2a-495a-868b-d7a8ff178bc4" providerId="ADAL" clId="{C0C77B01-6041-464A-9F87-CDD67F707121}" dt="2021-07-21T08:26:46.181" v="3" actId="478"/>
          <ac:picMkLst>
            <pc:docMk/>
            <pc:sldMk cId="3191643358" sldId="258"/>
            <ac:picMk id="6" creationId="{3E19182E-A8DC-4E5C-B380-7F32E8AC284E}"/>
          </ac:picMkLst>
        </pc:picChg>
        <pc:picChg chg="add del mod">
          <ac:chgData name="Александра  Шишкова" userId="eef2855d-6d2a-495a-868b-d7a8ff178bc4" providerId="ADAL" clId="{C0C77B01-6041-464A-9F87-CDD67F707121}" dt="2021-07-21T13:54:43.964" v="127" actId="478"/>
          <ac:picMkLst>
            <pc:docMk/>
            <pc:sldMk cId="3191643358" sldId="258"/>
            <ac:picMk id="6" creationId="{A250B9B1-A005-478D-940A-6E6A3A3136AE}"/>
          </ac:picMkLst>
        </pc:picChg>
        <pc:picChg chg="add del mod">
          <ac:chgData name="Александра  Шишкова" userId="eef2855d-6d2a-495a-868b-d7a8ff178bc4" providerId="ADAL" clId="{C0C77B01-6041-464A-9F87-CDD67F707121}" dt="2021-07-21T13:54:34.320" v="126" actId="478"/>
          <ac:picMkLst>
            <pc:docMk/>
            <pc:sldMk cId="3191643358" sldId="258"/>
            <ac:picMk id="8" creationId="{A32160D5-630B-49C3-AFD7-DCB3980D4F97}"/>
          </ac:picMkLst>
        </pc:picChg>
        <pc:picChg chg="del">
          <ac:chgData name="Александра  Шишкова" userId="eef2855d-6d2a-495a-868b-d7a8ff178bc4" providerId="ADAL" clId="{C0C77B01-6041-464A-9F87-CDD67F707121}" dt="2021-07-21T08:26:46.651" v="4" actId="478"/>
          <ac:picMkLst>
            <pc:docMk/>
            <pc:sldMk cId="3191643358" sldId="258"/>
            <ac:picMk id="8" creationId="{C5AE8AFA-CBFD-4C86-B2C6-3BB07637B30C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8:41.699" v="293" actId="1076"/>
          <ac:picMkLst>
            <pc:docMk/>
            <pc:sldMk cId="3191643358" sldId="258"/>
            <ac:picMk id="11" creationId="{79A445C3-EBC7-4671-A9BC-BD4D2594DD9A}"/>
          </ac:picMkLst>
        </pc:picChg>
        <pc:picChg chg="del">
          <ac:chgData name="Александра  Шишкова" userId="eef2855d-6d2a-495a-868b-d7a8ff178bc4" providerId="ADAL" clId="{C0C77B01-6041-464A-9F87-CDD67F707121}" dt="2021-07-21T08:26:47.194" v="5" actId="478"/>
          <ac:picMkLst>
            <pc:docMk/>
            <pc:sldMk cId="3191643358" sldId="258"/>
            <ac:picMk id="12" creationId="{CFD05FE7-A64C-4816-8882-65EEFDA9AD46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8:54.128" v="294" actId="1076"/>
          <ac:picMkLst>
            <pc:docMk/>
            <pc:sldMk cId="3191643358" sldId="258"/>
            <ac:picMk id="13" creationId="{489452A1-80A8-4F9F-B66B-DB55BE7D50B8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8:38.715" v="292" actId="1076"/>
          <ac:picMkLst>
            <pc:docMk/>
            <pc:sldMk cId="3191643358" sldId="258"/>
            <ac:picMk id="15" creationId="{17E589F9-8384-4C0B-A0DC-1A92F0AC9ED8}"/>
          </ac:picMkLst>
        </pc:picChg>
        <pc:picChg chg="add del mod">
          <ac:chgData name="Александра  Шишкова" userId="eef2855d-6d2a-495a-868b-d7a8ff178bc4" providerId="ADAL" clId="{C0C77B01-6041-464A-9F87-CDD67F707121}" dt="2021-07-21T13:56:41.431" v="153" actId="478"/>
          <ac:picMkLst>
            <pc:docMk/>
            <pc:sldMk cId="3191643358" sldId="258"/>
            <ac:picMk id="17" creationId="{9AEE7747-0B71-44D4-937D-9CA91DDF037B}"/>
          </ac:picMkLst>
        </pc:picChg>
        <pc:picChg chg="add del mod">
          <ac:chgData name="Александра  Шишкова" userId="eef2855d-6d2a-495a-868b-d7a8ff178bc4" providerId="ADAL" clId="{C0C77B01-6041-464A-9F87-CDD67F707121}" dt="2021-07-21T14:07:54.848" v="277" actId="478"/>
          <ac:picMkLst>
            <pc:docMk/>
            <pc:sldMk cId="3191643358" sldId="258"/>
            <ac:picMk id="19" creationId="{53F82A03-5362-4ACB-AC68-0E9E27F0F2AF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9:08.601" v="297" actId="1076"/>
          <ac:picMkLst>
            <pc:docMk/>
            <pc:sldMk cId="3191643358" sldId="258"/>
            <ac:picMk id="21" creationId="{F53609EE-3D74-4F82-BCB3-93829904EBF8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9:01.588" v="296" actId="1076"/>
          <ac:picMkLst>
            <pc:docMk/>
            <pc:sldMk cId="3191643358" sldId="258"/>
            <ac:picMk id="23" creationId="{FEBF275A-EEE6-419A-A30F-3E213E9FEBFB}"/>
          </ac:picMkLst>
        </pc:picChg>
      </pc:sldChg>
      <pc:sldChg chg="addSp delSp modSp mod">
        <pc:chgData name="Александра  Шишкова" userId="eef2855d-6d2a-495a-868b-d7a8ff178bc4" providerId="ADAL" clId="{C0C77B01-6041-464A-9F87-CDD67F707121}" dt="2021-07-21T14:15:58.460" v="480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C0C77B01-6041-464A-9F87-CDD67F707121}" dt="2021-07-21T14:14:32.152" v="454" actId="20577"/>
          <ac:spMkLst>
            <pc:docMk/>
            <pc:sldMk cId="4163915433" sldId="259"/>
            <ac:spMk id="3" creationId="{9E4BE471-80A9-4410-8447-DE84707EA4FF}"/>
          </ac:spMkLst>
        </pc:spChg>
        <pc:picChg chg="del">
          <ac:chgData name="Александра  Шишкова" userId="eef2855d-6d2a-495a-868b-d7a8ff178bc4" providerId="ADAL" clId="{C0C77B01-6041-464A-9F87-CDD67F707121}" dt="2021-07-21T08:26:56.253" v="15" actId="478"/>
          <ac:picMkLst>
            <pc:docMk/>
            <pc:sldMk cId="4163915433" sldId="259"/>
            <ac:picMk id="5" creationId="{51AB7DAC-A20A-4B68-B084-4F1278270919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5:42.391" v="477" actId="14100"/>
          <ac:picMkLst>
            <pc:docMk/>
            <pc:sldMk cId="4163915433" sldId="259"/>
            <ac:picMk id="6" creationId="{AB8666ED-36A0-4353-B579-952419AF9EB2}"/>
          </ac:picMkLst>
        </pc:picChg>
        <pc:picChg chg="del">
          <ac:chgData name="Александра  Шишкова" userId="eef2855d-6d2a-495a-868b-d7a8ff178bc4" providerId="ADAL" clId="{C0C77B01-6041-464A-9F87-CDD67F707121}" dt="2021-07-21T08:26:55.744" v="14" actId="478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5:58.460" v="480" actId="1076"/>
          <ac:picMkLst>
            <pc:docMk/>
            <pc:sldMk cId="4163915433" sldId="259"/>
            <ac:picMk id="8" creationId="{06576A15-D024-4B4D-AABE-65C14FBA17D7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5:52.132" v="479" actId="1076"/>
          <ac:picMkLst>
            <pc:docMk/>
            <pc:sldMk cId="4163915433" sldId="259"/>
            <ac:picMk id="10" creationId="{C6E6E413-5238-462E-8F6B-6F326C6A97CB}"/>
          </ac:picMkLst>
        </pc:picChg>
        <pc:picChg chg="del">
          <ac:chgData name="Александра  Шишкова" userId="eef2855d-6d2a-495a-868b-d7a8ff178bc4" providerId="ADAL" clId="{C0C77B01-6041-464A-9F87-CDD67F707121}" dt="2021-07-21T08:26:56.637" v="16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addSp delSp modSp mod">
        <pc:chgData name="Александра  Шишкова" userId="eef2855d-6d2a-495a-868b-d7a8ff178bc4" providerId="ADAL" clId="{C0C77B01-6041-464A-9F87-CDD67F707121}" dt="2021-07-21T14:06:40.749" v="263" actId="14100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C0C77B01-6041-464A-9F87-CDD67F707121}" dt="2021-07-21T14:06:27.550" v="258" actId="1076"/>
          <ac:spMkLst>
            <pc:docMk/>
            <pc:sldMk cId="2853911720" sldId="260"/>
            <ac:spMk id="3" creationId="{55C866D0-B027-4D17-9162-71E9BC021287}"/>
          </ac:spMkLst>
        </pc:spChg>
        <pc:picChg chg="del">
          <ac:chgData name="Александра  Шишкова" userId="eef2855d-6d2a-495a-868b-d7a8ff178bc4" providerId="ADAL" clId="{C0C77B01-6041-464A-9F87-CDD67F707121}" dt="2021-07-21T08:26:51.728" v="10" actId="478"/>
          <ac:picMkLst>
            <pc:docMk/>
            <pc:sldMk cId="2853911720" sldId="260"/>
            <ac:picMk id="5" creationId="{C277CD87-CED6-4912-A135-BA34EABD752E}"/>
          </ac:picMkLst>
        </pc:picChg>
        <pc:picChg chg="add del mod">
          <ac:chgData name="Александра  Шишкова" userId="eef2855d-6d2a-495a-868b-d7a8ff178bc4" providerId="ADAL" clId="{C0C77B01-6041-464A-9F87-CDD67F707121}" dt="2021-07-21T14:04:08.383" v="219" actId="478"/>
          <ac:picMkLst>
            <pc:docMk/>
            <pc:sldMk cId="2853911720" sldId="260"/>
            <ac:picMk id="6" creationId="{87A3B50B-A6F9-4217-893E-97003810E8EA}"/>
          </ac:picMkLst>
        </pc:picChg>
        <pc:picChg chg="del">
          <ac:chgData name="Александра  Шишкова" userId="eef2855d-6d2a-495a-868b-d7a8ff178bc4" providerId="ADAL" clId="{C0C77B01-6041-464A-9F87-CDD67F707121}" dt="2021-07-21T08:26:50.499" v="8" actId="478"/>
          <ac:picMkLst>
            <pc:docMk/>
            <pc:sldMk cId="2853911720" sldId="260"/>
            <ac:picMk id="7" creationId="{79C25880-37A3-4B8E-9159-D2B1D950507C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6:29.838" v="260" actId="1076"/>
          <ac:picMkLst>
            <pc:docMk/>
            <pc:sldMk cId="2853911720" sldId="260"/>
            <ac:picMk id="8" creationId="{48F12FE8-B859-44FA-9FA3-B0060E16A4D1}"/>
          </ac:picMkLst>
        </pc:picChg>
        <pc:picChg chg="del">
          <ac:chgData name="Александра  Шишкова" userId="eef2855d-6d2a-495a-868b-d7a8ff178bc4" providerId="ADAL" clId="{C0C77B01-6041-464A-9F87-CDD67F707121}" dt="2021-07-21T08:26:49.883" v="7" actId="478"/>
          <ac:picMkLst>
            <pc:docMk/>
            <pc:sldMk cId="2853911720" sldId="260"/>
            <ac:picMk id="9" creationId="{B94CB878-E97A-47B4-84DE-12DA41B1B73F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6:40.749" v="263" actId="14100"/>
          <ac:picMkLst>
            <pc:docMk/>
            <pc:sldMk cId="2853911720" sldId="260"/>
            <ac:picMk id="10" creationId="{CBFFD28D-7578-4421-8C14-C34A41C32FF2}"/>
          </ac:picMkLst>
        </pc:picChg>
        <pc:picChg chg="add mod">
          <ac:chgData name="Александра  Шишкова" userId="eef2855d-6d2a-495a-868b-d7a8ff178bc4" providerId="ADAL" clId="{C0C77B01-6041-464A-9F87-CDD67F707121}" dt="2021-07-21T14:06:28.779" v="259" actId="1076"/>
          <ac:picMkLst>
            <pc:docMk/>
            <pc:sldMk cId="2853911720" sldId="260"/>
            <ac:picMk id="12" creationId="{89D95AD0-5B4D-40C9-A0D2-7F938F77EED0}"/>
          </ac:picMkLst>
        </pc:picChg>
        <pc:picChg chg="del">
          <ac:chgData name="Александра  Шишкова" userId="eef2855d-6d2a-495a-868b-d7a8ff178bc4" providerId="ADAL" clId="{C0C77B01-6041-464A-9F87-CDD67F707121}" dt="2021-07-21T08:26:52.249" v="11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C0C77B01-6041-464A-9F87-CDD67F707121}" dt="2021-07-21T08:26:49.355" v="6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C0C77B01-6041-464A-9F87-CDD67F707121}" dt="2021-07-21T08:26:51.157" v="9" actId="478"/>
          <ac:picMkLst>
            <pc:docMk/>
            <pc:sldMk cId="2853911720" sldId="260"/>
            <ac:picMk id="18" creationId="{AF351888-CFD7-4A8E-B896-41577F69A3C9}"/>
          </ac:picMkLst>
        </pc:picChg>
      </pc:sldChg>
      <pc:sldChg chg="addSp delSp modSp mod">
        <pc:chgData name="Александра  Шишкова" userId="eef2855d-6d2a-495a-868b-d7a8ff178bc4" providerId="ADAL" clId="{C0C77B01-6041-464A-9F87-CDD67F707121}" dt="2021-07-21T14:13:20.975" v="407" actId="1076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C0C77B01-6041-464A-9F87-CDD67F707121}" dt="2021-07-21T14:12:50.648" v="385" actId="1076"/>
          <ac:spMkLst>
            <pc:docMk/>
            <pc:sldMk cId="3237151389" sldId="261"/>
            <ac:spMk id="3" creationId="{9DE35E7F-A28B-412E-8F63-E238BF7EC0FB}"/>
          </ac:spMkLst>
        </pc:spChg>
        <pc:picChg chg="del">
          <ac:chgData name="Александра  Шишкова" userId="eef2855d-6d2a-495a-868b-d7a8ff178bc4" providerId="ADAL" clId="{C0C77B01-6041-464A-9F87-CDD67F707121}" dt="2021-07-21T08:26:53.894" v="12" actId="478"/>
          <ac:picMkLst>
            <pc:docMk/>
            <pc:sldMk cId="3237151389" sldId="261"/>
            <ac:picMk id="5" creationId="{1B77DF1A-282A-48BE-A1DC-26503BD5E62A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3:16.085" v="405" actId="1076"/>
          <ac:picMkLst>
            <pc:docMk/>
            <pc:sldMk cId="3237151389" sldId="261"/>
            <ac:picMk id="6" creationId="{8AD19D8B-C3D1-416C-BB29-E929241AD71C}"/>
          </ac:picMkLst>
        </pc:picChg>
        <pc:picChg chg="del">
          <ac:chgData name="Александра  Шишкова" userId="eef2855d-6d2a-495a-868b-d7a8ff178bc4" providerId="ADAL" clId="{C0C77B01-6041-464A-9F87-CDD67F707121}" dt="2021-07-21T08:26:54.412" v="13" actId="478"/>
          <ac:picMkLst>
            <pc:docMk/>
            <pc:sldMk cId="3237151389" sldId="261"/>
            <ac:picMk id="7" creationId="{34634E0C-882D-4687-BF99-4AA12310C3C2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3:19.225" v="406" actId="1076"/>
          <ac:picMkLst>
            <pc:docMk/>
            <pc:sldMk cId="3237151389" sldId="261"/>
            <ac:picMk id="9" creationId="{05F3C671-D6D2-47F6-8E7F-ECADF6643A28}"/>
          </ac:picMkLst>
        </pc:picChg>
        <pc:picChg chg="add mod">
          <ac:chgData name="Александра  Шишкова" userId="eef2855d-6d2a-495a-868b-d7a8ff178bc4" providerId="ADAL" clId="{C0C77B01-6041-464A-9F87-CDD67F707121}" dt="2021-07-21T14:13:20.975" v="407" actId="1076"/>
          <ac:picMkLst>
            <pc:docMk/>
            <pc:sldMk cId="3237151389" sldId="261"/>
            <ac:picMk id="11" creationId="{3A8987B2-EECE-472C-AC85-0BBAD172751F}"/>
          </ac:picMkLst>
        </pc:picChg>
      </pc:sldChg>
      <pc:sldChg chg="modSp mod">
        <pc:chgData name="Александра  Шишкова" userId="eef2855d-6d2a-495a-868b-d7a8ff178bc4" providerId="ADAL" clId="{C0C77B01-6041-464A-9F87-CDD67F707121}" dt="2021-07-21T14:43:53.046" v="884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C0C77B01-6041-464A-9F87-CDD67F707121}" dt="2021-07-21T14:43:53.046" v="884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C0C77B01-6041-464A-9F87-CDD67F707121}" dt="2021-07-21T08:38:31.477" v="109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C0C77B01-6041-464A-9F87-CDD67F707121}" dt="2021-07-21T08:38:31.477" v="109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C0C77B01-6041-464A-9F87-CDD67F707121}" dt="2021-07-21T14:35:53.754" v="826" actId="2165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C0C77B01-6041-464A-9F87-CDD67F707121}" dt="2021-07-21T14:35:53.754" v="826" actId="2165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modSp">
        <pc:chgData name="Александра  Шишкова" userId="eef2855d-6d2a-495a-868b-d7a8ff178bc4" providerId="ADAL" clId="{C0C77B01-6041-464A-9F87-CDD67F707121}" dt="2021-07-21T14:20:06.606" v="651" actId="255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C0C77B01-6041-464A-9F87-CDD67F707121}" dt="2021-07-21T14:20:06.606" v="651" actId="255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addSp delSp modSp mod">
        <pc:chgData name="Александра  Шишкова" userId="eef2855d-6d2a-495a-868b-d7a8ff178bc4" providerId="ADAL" clId="{C0C77B01-6041-464A-9F87-CDD67F707121}" dt="2021-07-21T08:31:10.797" v="48" actId="20577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C0C77B01-6041-464A-9F87-CDD67F707121}" dt="2021-07-21T08:31:10.797" v="48" actId="20577"/>
          <ac:spMkLst>
            <pc:docMk/>
            <pc:sldMk cId="1148897262" sldId="273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C0C77B01-6041-464A-9F87-CDD67F707121}" dt="2021-07-21T08:30:16.977" v="41" actId="931"/>
          <ac:spMkLst>
            <pc:docMk/>
            <pc:sldMk cId="1148897262" sldId="273"/>
            <ac:spMk id="8" creationId="{423F4719-AE69-41EC-B6A1-1791A99548FA}"/>
          </ac:spMkLst>
        </pc:spChg>
        <pc:picChg chg="del">
          <ac:chgData name="Александра  Шишкова" userId="eef2855d-6d2a-495a-868b-d7a8ff178bc4" providerId="ADAL" clId="{C0C77B01-6041-464A-9F87-CDD67F707121}" dt="2021-07-21T08:30:07.147" v="40" actId="478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C0C77B01-6041-464A-9F87-CDD67F707121}" dt="2021-07-21T08:30:56.428" v="45" actId="14100"/>
          <ac:picMkLst>
            <pc:docMk/>
            <pc:sldMk cId="1148897262" sldId="273"/>
            <ac:picMk id="10" creationId="{33B26292-9B03-41F0-A62B-222135BB0760}"/>
          </ac:picMkLst>
        </pc:picChg>
      </pc:sldChg>
      <pc:sldChg chg="modSp mod">
        <pc:chgData name="Александра  Шишкова" userId="eef2855d-6d2a-495a-868b-d7a8ff178bc4" providerId="ADAL" clId="{C0C77B01-6041-464A-9F87-CDD67F707121}" dt="2021-07-21T08:31:57.798" v="6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C0C77B01-6041-464A-9F87-CDD67F707121}" dt="2021-07-21T08:31:57.798" v="6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  <pc:docChgLst>
    <pc:chgData name="Александра  Шишкова" userId="eef2855d-6d2a-495a-868b-d7a8ff178bc4" providerId="ADAL" clId="{21B1EAB0-A2F7-4BA6-BAA1-04F6DC459F7C}"/>
    <pc:docChg chg="undo custSel modSld">
      <pc:chgData name="Александра  Шишкова" userId="eef2855d-6d2a-495a-868b-d7a8ff178bc4" providerId="ADAL" clId="{21B1EAB0-A2F7-4BA6-BAA1-04F6DC459F7C}" dt="2021-10-12T07:06:10.619" v="1184" actId="20577"/>
      <pc:docMkLst>
        <pc:docMk/>
      </pc:docMkLst>
      <pc:sldChg chg="addSp delSp modSp mod">
        <pc:chgData name="Александра  Шишкова" userId="eef2855d-6d2a-495a-868b-d7a8ff178bc4" providerId="ADAL" clId="{21B1EAB0-A2F7-4BA6-BAA1-04F6DC459F7C}" dt="2021-09-02T07:02:04.883" v="386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21B1EAB0-A2F7-4BA6-BAA1-04F6DC459F7C}" dt="2021-09-02T07:01:40.511" v="380" actId="478"/>
          <ac:spMkLst>
            <pc:docMk/>
            <pc:sldMk cId="223608102" sldId="256"/>
            <ac:spMk id="2" creationId="{1ABE9CE3-41F6-4CAB-9D71-868F2662147E}"/>
          </ac:spMkLst>
        </pc:spChg>
        <pc:spChg chg="add del mod">
          <ac:chgData name="Александра  Шишкова" userId="eef2855d-6d2a-495a-868b-d7a8ff178bc4" providerId="ADAL" clId="{21B1EAB0-A2F7-4BA6-BAA1-04F6DC459F7C}" dt="2021-09-02T07:02:04.028" v="385" actId="478"/>
          <ac:spMkLst>
            <pc:docMk/>
            <pc:sldMk cId="223608102" sldId="256"/>
            <ac:spMk id="5" creationId="{2AF648E5-8A8A-49B9-9651-CD10A114DE5E}"/>
          </ac:spMkLst>
        </pc:spChg>
        <pc:spChg chg="add mod">
          <ac:chgData name="Александра  Шишкова" userId="eef2855d-6d2a-495a-868b-d7a8ff178bc4" providerId="ADAL" clId="{21B1EAB0-A2F7-4BA6-BAA1-04F6DC459F7C}" dt="2021-09-02T07:02:04.883" v="386"/>
          <ac:spMkLst>
            <pc:docMk/>
            <pc:sldMk cId="223608102" sldId="256"/>
            <ac:spMk id="11" creationId="{1EC30084-0F0E-424A-90EC-D2F17EB9AF02}"/>
          </ac:spMkLst>
        </pc:spChg>
        <pc:picChg chg="add mod">
          <ac:chgData name="Александра  Шишкова" userId="eef2855d-6d2a-495a-868b-d7a8ff178bc4" providerId="ADAL" clId="{21B1EAB0-A2F7-4BA6-BAA1-04F6DC459F7C}" dt="2021-07-22T10:11:57.825" v="323" actId="1076"/>
          <ac:picMkLst>
            <pc:docMk/>
            <pc:sldMk cId="223608102" sldId="256"/>
            <ac:picMk id="9" creationId="{1CB8B735-F215-4219-A632-570D6F3BFE07}"/>
          </ac:picMkLst>
        </pc:picChg>
        <pc:picChg chg="del">
          <ac:chgData name="Александра  Шишкова" userId="eef2855d-6d2a-495a-868b-d7a8ff178bc4" providerId="ADAL" clId="{21B1EAB0-A2F7-4BA6-BAA1-04F6DC459F7C}" dt="2021-07-22T10:11:18.844" v="307" actId="478"/>
          <ac:picMkLst>
            <pc:docMk/>
            <pc:sldMk cId="223608102" sldId="256"/>
            <ac:picMk id="10" creationId="{90A0D9CF-AD7B-429E-83D3-0CD0E4250E20}"/>
          </ac:picMkLst>
        </pc:picChg>
        <pc:picChg chg="add del">
          <ac:chgData name="Александра  Шишкова" userId="eef2855d-6d2a-495a-868b-d7a8ff178bc4" providerId="ADAL" clId="{21B1EAB0-A2F7-4BA6-BAA1-04F6DC459F7C}" dt="2021-09-02T07:01:59.071" v="384" actId="478"/>
          <ac:picMkLst>
            <pc:docMk/>
            <pc:sldMk cId="223608102" sldId="256"/>
            <ac:picMk id="14" creationId="{22C47F48-87C1-4244-AA0C-AC663E6ED6B1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07:05:05.933" v="391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21B1EAB0-A2F7-4BA6-BAA1-04F6DC459F7C}" dt="2021-09-02T07:05:05.933" v="391" actId="20577"/>
          <ac:graphicFrameMkLst>
            <pc:docMk/>
            <pc:sldMk cId="612221995" sldId="257"/>
            <ac:graphicFrameMk id="6" creationId="{1637A97B-F288-4FB5-9EAD-DA6C2EFCD5B3}"/>
          </ac:graphicFrameMkLst>
        </pc:graphicFrameChg>
        <pc:graphicFrameChg chg="del">
          <ac:chgData name="Александра  Шишкова" userId="eef2855d-6d2a-495a-868b-d7a8ff178bc4" providerId="ADAL" clId="{21B1EAB0-A2F7-4BA6-BAA1-04F6DC459F7C}" dt="2021-09-02T07:05:02.542" v="387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21B1EAB0-A2F7-4BA6-BAA1-04F6DC459F7C}" dt="2021-07-22T10:11:22.349" v="308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2:06.125" v="325" actId="1076"/>
          <ac:picMkLst>
            <pc:docMk/>
            <pc:sldMk cId="612221995" sldId="257"/>
            <ac:picMk id="7" creationId="{1CB8B735-F215-4219-A632-570D6F3BFE07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7T11:31:59.257" v="1135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21B1EAB0-A2F7-4BA6-BAA1-04F6DC459F7C}" dt="2021-09-07T11:31:24.729" v="1126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21B1EAB0-A2F7-4BA6-BAA1-04F6DC459F7C}" dt="2021-09-02T12:47:45.763" v="556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21B1EAB0-A2F7-4BA6-BAA1-04F6DC459F7C}" dt="2021-09-07T11:31:27.457" v="1127" actId="478"/>
          <ac:spMkLst>
            <pc:docMk/>
            <pc:sldMk cId="3191643358" sldId="258"/>
            <ac:spMk id="6" creationId="{A64670BF-E97A-42F9-9958-6F843423351C}"/>
          </ac:spMkLst>
        </pc:spChg>
        <pc:spChg chg="add mod">
          <ac:chgData name="Александра  Шишкова" userId="eef2855d-6d2a-495a-868b-d7a8ff178bc4" providerId="ADAL" clId="{21B1EAB0-A2F7-4BA6-BAA1-04F6DC459F7C}" dt="2021-09-07T11:31:59.257" v="1135" actId="1076"/>
          <ac:spMkLst>
            <pc:docMk/>
            <pc:sldMk cId="3191643358" sldId="258"/>
            <ac:spMk id="14" creationId="{CF2F454C-7F66-4317-8E50-53F2EBEFC997}"/>
          </ac:spMkLst>
        </pc:spChg>
        <pc:picChg chg="del">
          <ac:chgData name="Александра  Шишкова" userId="eef2855d-6d2a-495a-868b-d7a8ff178bc4" providerId="ADAL" clId="{21B1EAB0-A2F7-4BA6-BAA1-04F6DC459F7C}" dt="2021-07-22T10:11:24.123" v="309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2:08.678" v="326"/>
          <ac:picMkLst>
            <pc:docMk/>
            <pc:sldMk cId="3191643358" sldId="258"/>
            <ac:picMk id="12" creationId="{A636D48E-6284-45FA-B161-BB8926BA6F13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7T11:32:44.041" v="1141"/>
        <pc:sldMkLst>
          <pc:docMk/>
          <pc:sldMk cId="4163915433" sldId="259"/>
        </pc:sldMkLst>
        <pc:spChg chg="del">
          <ac:chgData name="Александра  Шишкова" userId="eef2855d-6d2a-495a-868b-d7a8ff178bc4" providerId="ADAL" clId="{21B1EAB0-A2F7-4BA6-BAA1-04F6DC459F7C}" dt="2021-09-07T11:32:17.582" v="1139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21B1EAB0-A2F7-4BA6-BAA1-04F6DC459F7C}" dt="2021-09-02T12:49:18.195" v="599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21B1EAB0-A2F7-4BA6-BAA1-04F6DC459F7C}" dt="2021-09-07T11:32:19.971" v="1140" actId="478"/>
          <ac:spMkLst>
            <pc:docMk/>
            <pc:sldMk cId="4163915433" sldId="259"/>
            <ac:spMk id="7" creationId="{169F27FD-CC80-4005-B521-8AED5C6D7D80}"/>
          </ac:spMkLst>
        </pc:spChg>
        <pc:spChg chg="add mod">
          <ac:chgData name="Александра  Шишкова" userId="eef2855d-6d2a-495a-868b-d7a8ff178bc4" providerId="ADAL" clId="{21B1EAB0-A2F7-4BA6-BAA1-04F6DC459F7C}" dt="2021-09-07T11:32:44.041" v="1141"/>
          <ac:spMkLst>
            <pc:docMk/>
            <pc:sldMk cId="4163915433" sldId="259"/>
            <ac:spMk id="11" creationId="{DE31449C-004A-43D3-B6B4-28628C4694F2}"/>
          </ac:spMkLst>
        </pc:spChg>
        <pc:picChg chg="add mod">
          <ac:chgData name="Александра  Шишкова" userId="eef2855d-6d2a-495a-868b-d7a8ff178bc4" providerId="ADAL" clId="{21B1EAB0-A2F7-4BA6-BAA1-04F6DC459F7C}" dt="2021-07-22T10:14:25.644" v="329"/>
          <ac:picMkLst>
            <pc:docMk/>
            <pc:sldMk cId="4163915433" sldId="259"/>
            <ac:picMk id="9" creationId="{8F20926F-ED56-4DEF-A99F-EDCFED7ABD6D}"/>
          </ac:picMkLst>
        </pc:picChg>
        <pc:picChg chg="mod">
          <ac:chgData name="Александра  Шишкова" userId="eef2855d-6d2a-495a-868b-d7a8ff178bc4" providerId="ADAL" clId="{21B1EAB0-A2F7-4BA6-BAA1-04F6DC459F7C}" dt="2021-07-22T07:41:27.440" v="262" actId="14100"/>
          <ac:picMkLst>
            <pc:docMk/>
            <pc:sldMk cId="4163915433" sldId="259"/>
            <ac:picMk id="10" creationId="{C6E6E413-5238-462E-8F6B-6F326C6A97CB}"/>
          </ac:picMkLst>
        </pc:picChg>
        <pc:picChg chg="del">
          <ac:chgData name="Александра  Шишкова" userId="eef2855d-6d2a-495a-868b-d7a8ff178bc4" providerId="ADAL" clId="{21B1EAB0-A2F7-4BA6-BAA1-04F6DC459F7C}" dt="2021-07-22T10:11:30.516" v="312" actId="478"/>
          <ac:picMkLst>
            <pc:docMk/>
            <pc:sldMk cId="4163915433" sldId="259"/>
            <ac:picMk id="11" creationId="{B9D26323-CE2E-4BFA-BE7A-BC0A002B5D57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7T11:31:50.219" v="1134" actId="1076"/>
        <pc:sldMkLst>
          <pc:docMk/>
          <pc:sldMk cId="2853911720" sldId="260"/>
        </pc:sldMkLst>
        <pc:spChg chg="del">
          <ac:chgData name="Александра  Шишкова" userId="eef2855d-6d2a-495a-868b-d7a8ff178bc4" providerId="ADAL" clId="{21B1EAB0-A2F7-4BA6-BAA1-04F6DC459F7C}" dt="2021-09-07T11:31:38.340" v="1130" actId="478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21B1EAB0-A2F7-4BA6-BAA1-04F6DC459F7C}" dt="2021-09-02T12:48:47.442" v="578" actId="20577"/>
          <ac:spMkLst>
            <pc:docMk/>
            <pc:sldMk cId="2853911720" sldId="260"/>
            <ac:spMk id="3" creationId="{55C866D0-B027-4D17-9162-71E9BC021287}"/>
          </ac:spMkLst>
        </pc:spChg>
        <pc:spChg chg="add del mod">
          <ac:chgData name="Александра  Шишкова" userId="eef2855d-6d2a-495a-868b-d7a8ff178bc4" providerId="ADAL" clId="{21B1EAB0-A2F7-4BA6-BAA1-04F6DC459F7C}" dt="2021-09-07T11:31:39.993" v="1131" actId="478"/>
          <ac:spMkLst>
            <pc:docMk/>
            <pc:sldMk cId="2853911720" sldId="260"/>
            <ac:spMk id="6" creationId="{3B178AA8-0B0F-4B8A-BB54-DD8C99E33FF6}"/>
          </ac:spMkLst>
        </pc:spChg>
        <pc:spChg chg="add mod">
          <ac:chgData name="Александра  Шишкова" userId="eef2855d-6d2a-495a-868b-d7a8ff178bc4" providerId="ADAL" clId="{21B1EAB0-A2F7-4BA6-BAA1-04F6DC459F7C}" dt="2021-09-07T11:31:50.219" v="1134" actId="1076"/>
          <ac:spMkLst>
            <pc:docMk/>
            <pc:sldMk cId="2853911720" sldId="260"/>
            <ac:spMk id="11" creationId="{CF2F454C-7F66-4317-8E50-53F2EBEFC997}"/>
          </ac:spMkLst>
        </pc:spChg>
        <pc:picChg chg="mod">
          <ac:chgData name="Александра  Шишкова" userId="eef2855d-6d2a-495a-868b-d7a8ff178bc4" providerId="ADAL" clId="{21B1EAB0-A2F7-4BA6-BAA1-04F6DC459F7C}" dt="2021-09-02T12:51:57.194" v="601" actId="1076"/>
          <ac:picMkLst>
            <pc:docMk/>
            <pc:sldMk cId="2853911720" sldId="260"/>
            <ac:picMk id="8" creationId="{48F12FE8-B859-44FA-9FA3-B0060E16A4D1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2:11.642" v="327"/>
          <ac:picMkLst>
            <pc:docMk/>
            <pc:sldMk cId="2853911720" sldId="260"/>
            <ac:picMk id="9" creationId="{CB529637-85C0-4022-9579-7B0703217A0C}"/>
          </ac:picMkLst>
        </pc:picChg>
        <pc:picChg chg="mod">
          <ac:chgData name="Александра  Шишкова" userId="eef2855d-6d2a-495a-868b-d7a8ff178bc4" providerId="ADAL" clId="{21B1EAB0-A2F7-4BA6-BAA1-04F6DC459F7C}" dt="2021-07-22T07:40:41.243" v="259" actId="1076"/>
          <ac:picMkLst>
            <pc:docMk/>
            <pc:sldMk cId="2853911720" sldId="260"/>
            <ac:picMk id="10" creationId="{CBFFD28D-7578-4421-8C14-C34A41C32FF2}"/>
          </ac:picMkLst>
        </pc:picChg>
        <pc:picChg chg="del">
          <ac:chgData name="Александра  Шишкова" userId="eef2855d-6d2a-495a-868b-d7a8ff178bc4" providerId="ADAL" clId="{21B1EAB0-A2F7-4BA6-BAA1-04F6DC459F7C}" dt="2021-07-22T10:11:26.116" v="310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7T11:32:12.649" v="1138"/>
        <pc:sldMkLst>
          <pc:docMk/>
          <pc:sldMk cId="3237151389" sldId="261"/>
        </pc:sldMkLst>
        <pc:spChg chg="del">
          <ac:chgData name="Александра  Шишкова" userId="eef2855d-6d2a-495a-868b-d7a8ff178bc4" providerId="ADAL" clId="{21B1EAB0-A2F7-4BA6-BAA1-04F6DC459F7C}" dt="2021-09-07T11:32:10.487" v="1136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21B1EAB0-A2F7-4BA6-BAA1-04F6DC459F7C}" dt="2021-09-02T12:49:03.720" v="585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21B1EAB0-A2F7-4BA6-BAA1-04F6DC459F7C}" dt="2021-09-07T11:32:12.225" v="1137" actId="478"/>
          <ac:spMkLst>
            <pc:docMk/>
            <pc:sldMk cId="3237151389" sldId="261"/>
            <ac:spMk id="7" creationId="{0E8D909E-ABD5-42AE-9A42-A535158453DD}"/>
          </ac:spMkLst>
        </pc:spChg>
        <pc:spChg chg="add mod">
          <ac:chgData name="Александра  Шишкова" userId="eef2855d-6d2a-495a-868b-d7a8ff178bc4" providerId="ADAL" clId="{21B1EAB0-A2F7-4BA6-BAA1-04F6DC459F7C}" dt="2021-09-07T11:32:12.649" v="1138"/>
          <ac:spMkLst>
            <pc:docMk/>
            <pc:sldMk cId="3237151389" sldId="261"/>
            <ac:spMk id="12" creationId="{1BC5B278-5B5E-49E9-9D8A-C1A5960D2AC5}"/>
          </ac:spMkLst>
        </pc:spChg>
        <pc:picChg chg="del">
          <ac:chgData name="Александра  Шишкова" userId="eef2855d-6d2a-495a-868b-d7a8ff178bc4" providerId="ADAL" clId="{21B1EAB0-A2F7-4BA6-BAA1-04F6DC459F7C}" dt="2021-07-22T10:11:27.864" v="311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2:15.744" v="328"/>
          <ac:picMkLst>
            <pc:docMk/>
            <pc:sldMk cId="3237151389" sldId="261"/>
            <ac:picMk id="10" creationId="{2EBA6CFA-6448-4A7C-A66C-ACDC70AB8F44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13:01:53.976" v="1125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21B1EAB0-A2F7-4BA6-BAA1-04F6DC459F7C}" dt="2021-07-19T12:40:14.850" v="204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21B1EAB0-A2F7-4BA6-BAA1-04F6DC459F7C}" dt="2021-09-02T13:01:53.976" v="1125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21B1EAB0-A2F7-4BA6-BAA1-04F6DC459F7C}" dt="2021-07-22T10:14:39.211" v="337"/>
          <ac:picMkLst>
            <pc:docMk/>
            <pc:sldMk cId="3984159688" sldId="263"/>
            <ac:picMk id="7" creationId="{8CB03EB8-2BFB-4BFC-AD75-3C276B145F0C}"/>
          </ac:picMkLst>
        </pc:picChg>
        <pc:picChg chg="del">
          <ac:chgData name="Александра  Шишкова" userId="eef2855d-6d2a-495a-868b-d7a8ff178bc4" providerId="ADAL" clId="{21B1EAB0-A2F7-4BA6-BAA1-04F6DC459F7C}" dt="2021-07-22T10:11:46.990" v="320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8-05T09:33:30.019" v="343" actId="20577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21B1EAB0-A2F7-4BA6-BAA1-04F6DC459F7C}" dt="2021-08-05T09:33:30.019" v="343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21B1EAB0-A2F7-4BA6-BAA1-04F6DC459F7C}" dt="2021-07-22T10:11:45.060" v="319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4:37.567" v="336"/>
          <ac:picMkLst>
            <pc:docMk/>
            <pc:sldMk cId="2513533746" sldId="265"/>
            <ac:picMk id="9" creationId="{9285E6CE-55DE-4B5D-9146-C0707FEC1DC3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7T12:05:50.890" v="1183" actId="20577"/>
        <pc:sldMkLst>
          <pc:docMk/>
          <pc:sldMk cId="557618655" sldId="266"/>
        </pc:sldMkLst>
        <pc:spChg chg="add mod">
          <ac:chgData name="Александра  Шишкова" userId="eef2855d-6d2a-495a-868b-d7a8ff178bc4" providerId="ADAL" clId="{21B1EAB0-A2F7-4BA6-BAA1-04F6DC459F7C}" dt="2021-09-07T12:05:50.890" v="1183" actId="20577"/>
          <ac:spMkLst>
            <pc:docMk/>
            <pc:sldMk cId="557618655" sldId="266"/>
            <ac:spMk id="7" creationId="{B5ED13A7-1A96-46C6-9CDE-25526E3BE777}"/>
          </ac:spMkLst>
        </pc:spChg>
        <pc:spChg chg="add del mod">
          <ac:chgData name="Александра  Шишкова" userId="eef2855d-6d2a-495a-868b-d7a8ff178bc4" providerId="ADAL" clId="{21B1EAB0-A2F7-4BA6-BAA1-04F6DC459F7C}" dt="2021-09-02T11:39:58.553" v="471" actId="478"/>
          <ac:spMkLst>
            <pc:docMk/>
            <pc:sldMk cId="557618655" sldId="266"/>
            <ac:spMk id="7" creationId="{D0E6C7AE-6C09-4AC2-AAF6-5C9F48CA46AB}"/>
          </ac:spMkLst>
        </pc:spChg>
        <pc:spChg chg="add del mod">
          <ac:chgData name="Александра  Шишкова" userId="eef2855d-6d2a-495a-868b-d7a8ff178bc4" providerId="ADAL" clId="{21B1EAB0-A2F7-4BA6-BAA1-04F6DC459F7C}" dt="2021-09-07T12:05:43.464" v="1178" actId="478"/>
          <ac:spMkLst>
            <pc:docMk/>
            <pc:sldMk cId="557618655" sldId="266"/>
            <ac:spMk id="9" creationId="{9FB0EC3A-E756-4201-B602-24971ED48D15}"/>
          </ac:spMkLst>
        </pc:spChg>
        <pc:graphicFrameChg chg="mod modGraphic">
          <ac:chgData name="Александра  Шишкова" userId="eef2855d-6d2a-495a-868b-d7a8ff178bc4" providerId="ADAL" clId="{21B1EAB0-A2F7-4BA6-BAA1-04F6DC459F7C}" dt="2021-09-07T11:38:28.976" v="1177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mod">
          <ac:chgData name="Александра  Шишкова" userId="eef2855d-6d2a-495a-868b-d7a8ff178bc4" providerId="ADAL" clId="{21B1EAB0-A2F7-4BA6-BAA1-04F6DC459F7C}" dt="2021-07-22T10:14:31.534" v="332"/>
          <ac:picMkLst>
            <pc:docMk/>
            <pc:sldMk cId="557618655" sldId="266"/>
            <ac:picMk id="6" creationId="{B1F20715-D4F5-4A71-9527-6B9CD5C0D28E}"/>
          </ac:picMkLst>
        </pc:picChg>
        <pc:picChg chg="del">
          <ac:chgData name="Александра  Шишкова" userId="eef2855d-6d2a-495a-868b-d7a8ff178bc4" providerId="ADAL" clId="{21B1EAB0-A2F7-4BA6-BAA1-04F6DC459F7C}" dt="2021-07-22T10:11:36.097" v="315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11:46:20.283" v="478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21B1EAB0-A2F7-4BA6-BAA1-04F6DC459F7C}" dt="2021-09-02T11:46:20.283" v="478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mod">
          <ac:chgData name="Александра  Шишкова" userId="eef2855d-6d2a-495a-868b-d7a8ff178bc4" providerId="ADAL" clId="{21B1EAB0-A2F7-4BA6-BAA1-04F6DC459F7C}" dt="2021-07-22T10:14:32.943" v="333"/>
          <ac:picMkLst>
            <pc:docMk/>
            <pc:sldMk cId="2089424929" sldId="268"/>
            <ac:picMk id="7" creationId="{318BAFE6-7924-4DCA-A248-E2CB3E4F5586}"/>
          </ac:picMkLst>
        </pc:picChg>
        <pc:picChg chg="del">
          <ac:chgData name="Александра  Шишкова" userId="eef2855d-6d2a-495a-868b-d7a8ff178bc4" providerId="ADAL" clId="{21B1EAB0-A2F7-4BA6-BAA1-04F6DC459F7C}" dt="2021-07-22T10:11:38.470" v="316" actId="478"/>
          <ac:picMkLst>
            <pc:docMk/>
            <pc:sldMk cId="2089424929" sldId="268"/>
            <ac:picMk id="9" creationId="{82861D67-2204-4064-A60F-F4DFEE38D002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07:19:02.270" v="394" actId="478"/>
        <pc:sldMkLst>
          <pc:docMk/>
          <pc:sldMk cId="4125647836" sldId="269"/>
        </pc:sldMkLst>
        <pc:spChg chg="del mod">
          <ac:chgData name="Александра  Шишкова" userId="eef2855d-6d2a-495a-868b-d7a8ff178bc4" providerId="ADAL" clId="{21B1EAB0-A2F7-4BA6-BAA1-04F6DC459F7C}" dt="2021-09-02T07:18:59.817" v="392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21B1EAB0-A2F7-4BA6-BAA1-04F6DC459F7C}" dt="2021-09-02T07:19:02.270" v="394" actId="478"/>
          <ac:spMkLst>
            <pc:docMk/>
            <pc:sldMk cId="4125647836" sldId="269"/>
            <ac:spMk id="8" creationId="{57C6D7E5-1AAE-4D46-A261-82674BBE0C53}"/>
          </ac:spMkLst>
        </pc:spChg>
        <pc:spChg chg="add mod">
          <ac:chgData name="Александра  Шишкова" userId="eef2855d-6d2a-495a-868b-d7a8ff178bc4" providerId="ADAL" clId="{21B1EAB0-A2F7-4BA6-BAA1-04F6DC459F7C}" dt="2021-09-02T07:19:00.195" v="393"/>
          <ac:spMkLst>
            <pc:docMk/>
            <pc:sldMk cId="4125647836" sldId="269"/>
            <ac:spMk id="9" creationId="{FAF009B4-816A-4AF7-917D-5676A4B08110}"/>
          </ac:spMkLst>
        </pc:spChg>
        <pc:graphicFrameChg chg="mod modGraphic">
          <ac:chgData name="Александра  Шишкова" userId="eef2855d-6d2a-495a-868b-d7a8ff178bc4" providerId="ADAL" clId="{21B1EAB0-A2F7-4BA6-BAA1-04F6DC459F7C}" dt="2021-08-16T07:52:28.281" v="35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21B1EAB0-A2F7-4BA6-BAA1-04F6DC459F7C}" dt="2021-07-22T10:14:28.885" v="330"/>
          <ac:picMkLst>
            <pc:docMk/>
            <pc:sldMk cId="4125647836" sldId="269"/>
            <ac:picMk id="7" creationId="{7927705E-7E1A-493B-8F72-B8CAD4B1DED0}"/>
          </ac:picMkLst>
        </pc:picChg>
        <pc:picChg chg="del">
          <ac:chgData name="Александра  Шишкова" userId="eef2855d-6d2a-495a-868b-d7a8ff178bc4" providerId="ADAL" clId="{21B1EAB0-A2F7-4BA6-BAA1-04F6DC459F7C}" dt="2021-07-19T12:24:04.607" v="1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21B1EAB0-A2F7-4BA6-BAA1-04F6DC459F7C}" dt="2021-07-22T10:11:32.218" v="313" actId="478"/>
          <ac:picMkLst>
            <pc:docMk/>
            <pc:sldMk cId="4125647836" sldId="269"/>
            <ac:picMk id="9" creationId="{E7D19AF2-CB85-45C1-93EF-5DCEAA7071EA}"/>
          </ac:picMkLst>
        </pc:picChg>
        <pc:picChg chg="del">
          <ac:chgData name="Александра  Шишкова" userId="eef2855d-6d2a-495a-868b-d7a8ff178bc4" providerId="ADAL" clId="{21B1EAB0-A2F7-4BA6-BAA1-04F6DC459F7C}" dt="2021-07-19T12:24:04.085" v="0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08:30:59.829" v="452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21B1EAB0-A2F7-4BA6-BAA1-04F6DC459F7C}" dt="2021-09-02T08:30:59.829" v="452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21B1EAB0-A2F7-4BA6-BAA1-04F6DC459F7C}" dt="2021-07-22T10:14:30.019" v="331"/>
          <ac:picMkLst>
            <pc:docMk/>
            <pc:sldMk cId="627837403" sldId="270"/>
            <ac:picMk id="6" creationId="{757CEBA8-4C73-4C13-8DEB-C03CAFACFCBE}"/>
          </ac:picMkLst>
        </pc:picChg>
        <pc:picChg chg="del">
          <ac:chgData name="Александра  Шишкова" userId="eef2855d-6d2a-495a-868b-d7a8ff178bc4" providerId="ADAL" clId="{21B1EAB0-A2F7-4BA6-BAA1-04F6DC459F7C}" dt="2021-07-22T10:11:33.924" v="314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7-22T10:14:49.684" v="339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21B1EAB0-A2F7-4BA6-BAA1-04F6DC459F7C}" dt="2021-07-22T10:14:49.684" v="339" actId="1076"/>
          <ac:picMkLst>
            <pc:docMk/>
            <pc:sldMk cId="2075085503" sldId="272"/>
            <ac:picMk id="13" creationId="{46895B54-FEC1-496D-AD9E-E82C083F54D6}"/>
          </ac:picMkLst>
        </pc:picChg>
        <pc:picChg chg="del">
          <ac:chgData name="Александра  Шишкова" userId="eef2855d-6d2a-495a-868b-d7a8ff178bc4" providerId="ADAL" clId="{21B1EAB0-A2F7-4BA6-BAA1-04F6DC459F7C}" dt="2021-07-22T10:11:49.358" v="32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7-22T10:14:34.933" v="334"/>
        <pc:sldMkLst>
          <pc:docMk/>
          <pc:sldMk cId="1148897262" sldId="273"/>
        </pc:sldMkLst>
        <pc:picChg chg="del">
          <ac:chgData name="Александра  Шишкова" userId="eef2855d-6d2a-495a-868b-d7a8ff178bc4" providerId="ADAL" clId="{21B1EAB0-A2F7-4BA6-BAA1-04F6DC459F7C}" dt="2021-07-22T10:11:41.291" v="317" actId="478"/>
          <ac:picMkLst>
            <pc:docMk/>
            <pc:sldMk cId="1148897262" sldId="273"/>
            <ac:picMk id="7" creationId="{1335DD18-42BD-4C66-B6C4-D51E46E6EA83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4:34.933" v="334"/>
          <ac:picMkLst>
            <pc:docMk/>
            <pc:sldMk cId="1148897262" sldId="273"/>
            <ac:picMk id="8" creationId="{71816E39-CFC0-4768-8B21-EEDD57F52934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09-02T12:28:01.145" v="480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21B1EAB0-A2F7-4BA6-BAA1-04F6DC459F7C}" dt="2021-09-02T11:36:53.732" v="467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21B1EAB0-A2F7-4BA6-BAA1-04F6DC459F7C}" dt="2021-09-02T11:36:59.737" v="469" actId="478"/>
          <ac:spMkLst>
            <pc:docMk/>
            <pc:sldMk cId="998784282" sldId="274"/>
            <ac:spMk id="8" creationId="{3D88027D-0A5E-46E6-9787-D5A2ADBDF358}"/>
          </ac:spMkLst>
        </pc:spChg>
        <pc:spChg chg="add mod">
          <ac:chgData name="Александра  Шишкова" userId="eef2855d-6d2a-495a-868b-d7a8ff178bc4" providerId="ADAL" clId="{21B1EAB0-A2F7-4BA6-BAA1-04F6DC459F7C}" dt="2021-09-02T12:28:01.145" v="480"/>
          <ac:spMkLst>
            <pc:docMk/>
            <pc:sldMk cId="998784282" sldId="274"/>
            <ac:spMk id="8" creationId="{8EF2FCDC-45CA-4E0D-95A3-8EF1ACA54518}"/>
          </ac:spMkLst>
        </pc:spChg>
        <pc:spChg chg="add del mod">
          <ac:chgData name="Александра  Шишкова" userId="eef2855d-6d2a-495a-868b-d7a8ff178bc4" providerId="ADAL" clId="{21B1EAB0-A2F7-4BA6-BAA1-04F6DC459F7C}" dt="2021-09-02T12:28:00.588" v="479" actId="478"/>
          <ac:spMkLst>
            <pc:docMk/>
            <pc:sldMk cId="998784282" sldId="274"/>
            <ac:spMk id="9" creationId="{24A28BF5-4DE1-43FE-9D3B-16A3F7A193C6}"/>
          </ac:spMkLst>
        </pc:spChg>
        <pc:picChg chg="del">
          <ac:chgData name="Александра  Шишкова" userId="eef2855d-6d2a-495a-868b-d7a8ff178bc4" providerId="ADAL" clId="{21B1EAB0-A2F7-4BA6-BAA1-04F6DC459F7C}" dt="2021-07-22T10:11:43.150" v="318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21B1EAB0-A2F7-4BA6-BAA1-04F6DC459F7C}" dt="2021-07-22T10:14:36.203" v="335"/>
          <ac:picMkLst>
            <pc:docMk/>
            <pc:sldMk cId="998784282" sldId="274"/>
            <ac:picMk id="7" creationId="{40E82091-55B9-4CA7-A352-96D6E7E3EEE4}"/>
          </ac:picMkLst>
        </pc:picChg>
      </pc:sldChg>
      <pc:sldChg chg="addSp delSp modSp mod">
        <pc:chgData name="Александра  Шишкова" userId="eef2855d-6d2a-495a-868b-d7a8ff178bc4" providerId="ADAL" clId="{21B1EAB0-A2F7-4BA6-BAA1-04F6DC459F7C}" dt="2021-10-12T07:06:10.619" v="1184" actId="20577"/>
        <pc:sldMkLst>
          <pc:docMk/>
          <pc:sldMk cId="1137001897" sldId="275"/>
        </pc:sldMkLst>
        <pc:spChg chg="del">
          <ac:chgData name="Александра  Шишкова" userId="eef2855d-6d2a-495a-868b-d7a8ff178bc4" providerId="ADAL" clId="{21B1EAB0-A2F7-4BA6-BAA1-04F6DC459F7C}" dt="2021-09-02T11:26:37.529" v="455" actId="478"/>
          <ac:spMkLst>
            <pc:docMk/>
            <pc:sldMk cId="1137001897" sldId="275"/>
            <ac:spMk id="5" creationId="{62127CDC-30DC-46DE-8A8C-9B80C9B45629}"/>
          </ac:spMkLst>
        </pc:spChg>
        <pc:spChg chg="add del mod">
          <ac:chgData name="Александра  Шишкова" userId="eef2855d-6d2a-495a-868b-d7a8ff178bc4" providerId="ADAL" clId="{21B1EAB0-A2F7-4BA6-BAA1-04F6DC459F7C}" dt="2021-09-02T11:26:35.371" v="454"/>
          <ac:spMkLst>
            <pc:docMk/>
            <pc:sldMk cId="1137001897" sldId="275"/>
            <ac:spMk id="7" creationId="{2269DD51-AC88-4D68-A58C-157C597954D9}"/>
          </ac:spMkLst>
        </pc:spChg>
        <pc:spChg chg="add mod">
          <ac:chgData name="Александра  Шишкова" userId="eef2855d-6d2a-495a-868b-d7a8ff178bc4" providerId="ADAL" clId="{21B1EAB0-A2F7-4BA6-BAA1-04F6DC459F7C}" dt="2021-09-02T11:26:50.928" v="466" actId="14100"/>
          <ac:spMkLst>
            <pc:docMk/>
            <pc:sldMk cId="1137001897" sldId="275"/>
            <ac:spMk id="8" creationId="{8CCB35CD-C38E-4721-ABAC-B80BEE6CD769}"/>
          </ac:spMkLst>
        </pc:spChg>
        <pc:graphicFrameChg chg="modGraphic">
          <ac:chgData name="Александра  Шишкова" userId="eef2855d-6d2a-495a-868b-d7a8ff178bc4" providerId="ADAL" clId="{21B1EAB0-A2F7-4BA6-BAA1-04F6DC459F7C}" dt="2021-10-12T07:06:10.619" v="1184" actId="20577"/>
          <ac:graphicFrameMkLst>
            <pc:docMk/>
            <pc:sldMk cId="1137001897" sldId="275"/>
            <ac:graphicFrameMk id="12" creationId="{92710D2C-200F-4B29-B3E5-55A1E92E5D6B}"/>
          </ac:graphicFrameMkLst>
        </pc:graphicFrameChg>
      </pc:sldChg>
    </pc:docChg>
  </pc:docChgLst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Александра  Шишкова" userId="eef2855d-6d2a-495a-868b-d7a8ff178bc4" providerId="ADAL" clId="{D495260F-133A-4C5C-87C1-362075CFBC6A}"/>
    <pc:docChg chg="undo custSel addSld delSld modSld sldOrd">
      <pc:chgData name="Александра  Шишкова" userId="eef2855d-6d2a-495a-868b-d7a8ff178bc4" providerId="ADAL" clId="{D495260F-133A-4C5C-87C1-362075CFBC6A}" dt="2021-09-03T09:18:05.342" v="188" actId="1076"/>
      <pc:docMkLst>
        <pc:docMk/>
      </pc:docMkLst>
      <pc:sldChg chg="modSp mod">
        <pc:chgData name="Александра  Шишкова" userId="eef2855d-6d2a-495a-868b-d7a8ff178bc4" providerId="ADAL" clId="{D495260F-133A-4C5C-87C1-362075CFBC6A}" dt="2021-08-13T14:05:49.946" v="81" actId="20577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D495260F-133A-4C5C-87C1-362075CFBC6A}" dt="2021-08-13T14:05:49.946" v="81" actId="20577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Александра  Шишкова" userId="eef2855d-6d2a-495a-868b-d7a8ff178bc4" providerId="ADAL" clId="{D495260F-133A-4C5C-87C1-362075CFBC6A}" dt="2021-08-13T14:06:59.580" v="82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D495260F-133A-4C5C-87C1-362075CFBC6A}" dt="2021-08-13T14:06:59.580" v="82"/>
          <ac:graphicFrameMkLst>
            <pc:docMk/>
            <pc:sldMk cId="4125647836" sldId="269"/>
            <ac:graphicFrameMk id="5" creationId="{C27EE169-663E-421B-9480-A41C17840F7F}"/>
          </ac:graphicFrameMkLst>
        </pc:graphicFrameChg>
      </pc:sldChg>
      <pc:sldChg chg="modSp mod">
        <pc:chgData name="Александра  Шишкова" userId="eef2855d-6d2a-495a-868b-d7a8ff178bc4" providerId="ADAL" clId="{D495260F-133A-4C5C-87C1-362075CFBC6A}" dt="2021-09-03T09:18:05.342" v="188" actId="1076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D495260F-133A-4C5C-87C1-362075CFBC6A}" dt="2021-09-03T09:18:05.342" v="188" actId="1076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del">
        <pc:chgData name="Александра  Шишкова" userId="eef2855d-6d2a-495a-868b-d7a8ff178bc4" providerId="ADAL" clId="{D495260F-133A-4C5C-87C1-362075CFBC6A}" dt="2021-08-13T11:33:03.800" v="5" actId="47"/>
        <pc:sldMkLst>
          <pc:docMk/>
          <pc:sldMk cId="1148897262" sldId="273"/>
        </pc:sldMkLst>
      </pc:sldChg>
      <pc:sldChg chg="ord">
        <pc:chgData name="Александра  Шишкова" userId="eef2855d-6d2a-495a-868b-d7a8ff178bc4" providerId="ADAL" clId="{D495260F-133A-4C5C-87C1-362075CFBC6A}" dt="2021-08-13T11:33:08.957" v="7"/>
        <pc:sldMkLst>
          <pc:docMk/>
          <pc:sldMk cId="998784282" sldId="274"/>
        </pc:sldMkLst>
      </pc:sldChg>
      <pc:sldChg chg="modSp add mod">
        <pc:chgData name="Александра  Шишкова" userId="eef2855d-6d2a-495a-868b-d7a8ff178bc4" providerId="ADAL" clId="{D495260F-133A-4C5C-87C1-362075CFBC6A}" dt="2021-08-13T12:48:45.917" v="74" actId="20577"/>
        <pc:sldMkLst>
          <pc:docMk/>
          <pc:sldMk cId="1137001897" sldId="275"/>
        </pc:sldMkLst>
        <pc:spChg chg="mod">
          <ac:chgData name="Александра  Шишкова" userId="eef2855d-6d2a-495a-868b-d7a8ff178bc4" providerId="ADAL" clId="{D495260F-133A-4C5C-87C1-362075CFBC6A}" dt="2021-08-13T12:37:59.023" v="65" actId="20577"/>
          <ac:spMkLst>
            <pc:docMk/>
            <pc:sldMk cId="1137001897" sldId="275"/>
            <ac:spMk id="5" creationId="{62127CDC-30DC-46DE-8A8C-9B80C9B45629}"/>
          </ac:spMkLst>
        </pc:spChg>
        <pc:graphicFrameChg chg="modGraphic">
          <ac:chgData name="Александра  Шишкова" userId="eef2855d-6d2a-495a-868b-d7a8ff178bc4" providerId="ADAL" clId="{D495260F-133A-4C5C-87C1-362075CFBC6A}" dt="2021-08-13T12:48:45.917" v="74" actId="20577"/>
          <ac:graphicFrameMkLst>
            <pc:docMk/>
            <pc:sldMk cId="1137001897" sldId="275"/>
            <ac:graphicFrameMk id="12" creationId="{92710D2C-200F-4B29-B3E5-55A1E92E5D6B}"/>
          </ac:graphicFrameMkLst>
        </pc:graphicFrameChg>
      </pc:sldChg>
      <pc:sldChg chg="delSp add del mod">
        <pc:chgData name="Александра  Шишкова" userId="eef2855d-6d2a-495a-868b-d7a8ff178bc4" providerId="ADAL" clId="{D495260F-133A-4C5C-87C1-362075CFBC6A}" dt="2021-08-13T12:34:06.066" v="32" actId="47"/>
        <pc:sldMkLst>
          <pc:docMk/>
          <pc:sldMk cId="2775569526" sldId="278"/>
        </pc:sldMkLst>
        <pc:picChg chg="del">
          <ac:chgData name="Александра  Шишкова" userId="eef2855d-6d2a-495a-868b-d7a8ff178bc4" providerId="ADAL" clId="{D495260F-133A-4C5C-87C1-362075CFBC6A}" dt="2021-08-13T11:32:31.282" v="2" actId="478"/>
          <ac:picMkLst>
            <pc:docMk/>
            <pc:sldMk cId="2775569526" sldId="278"/>
            <ac:picMk id="13" creationId="{86FD2696-79A8-4A3B-A85F-E9842F1B6580}"/>
          </ac:picMkLst>
        </pc:picChg>
        <pc:picChg chg="del">
          <ac:chgData name="Александра  Шишкова" userId="eef2855d-6d2a-495a-868b-d7a8ff178bc4" providerId="ADAL" clId="{D495260F-133A-4C5C-87C1-362075CFBC6A}" dt="2021-08-13T11:32:32.783" v="3" actId="478"/>
          <ac:picMkLst>
            <pc:docMk/>
            <pc:sldMk cId="2775569526" sldId="278"/>
            <ac:picMk id="19" creationId="{5EFA19F8-44AA-491B-841C-E6E27859DA77}"/>
          </ac:picMkLst>
        </pc:picChg>
        <pc:picChg chg="del">
          <ac:chgData name="Александра  Шишкова" userId="eef2855d-6d2a-495a-868b-d7a8ff178bc4" providerId="ADAL" clId="{D495260F-133A-4C5C-87C1-362075CFBC6A}" dt="2021-08-13T11:32:35.095" v="4" actId="478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май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600" dirty="0">
              <a:latin typeface="+mn-lt"/>
              <a:cs typeface="Times New Roman" panose="02020603050405020304" pitchFamily="18" charset="0"/>
            </a:rPr>
            <a:t>Провели чистку всех узлов и агрегатов системы отопления</a:t>
          </a:r>
          <a:endParaRPr lang="en-US" sz="16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600" dirty="0">
              <a:latin typeface="+mn-lt"/>
              <a:cs typeface="Times New Roman" panose="02020603050405020304" pitchFamily="18" charset="0"/>
            </a:rPr>
            <a:t>Осуществили прочистку внутренней канализации до колодца на выпуске, включая сифоны сантехнических приборов; прочистку дренажных лотков паркинга</a:t>
          </a:r>
        </a:p>
        <a:p>
          <a:pPr>
            <a:buClrTx/>
            <a:buSzTx/>
            <a:buFontTx/>
            <a:buNone/>
          </a:pP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6666E990-55DB-4C63-A76B-B46D68624462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600" dirty="0">
              <a:latin typeface="+mn-lt"/>
              <a:cs typeface="Times New Roman" panose="02020603050405020304" pitchFamily="18" charset="0"/>
            </a:rPr>
            <a:t>Провели расконсервацию системы автоматического орошения системы полива</a:t>
          </a:r>
          <a:endParaRPr lang="en-US" sz="1600" dirty="0">
            <a:solidFill>
              <a:schemeClr val="tx1"/>
            </a:solidFill>
          </a:endParaRPr>
        </a:p>
      </dgm:t>
    </dgm:pt>
    <dgm:pt modelId="{AD856761-900E-43F6-A239-338EE848F7BD}" type="par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17283710-2952-41A3-811A-5C7A0BF2F04F}" type="sibTrans" cxnId="{4660A267-F590-4B4F-B6B5-73B11D0D38B5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Отремонтировали шлагбаум платной парковки</a:t>
          </a:r>
          <a:endParaRPr lang="en-US" sz="16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C091DFC-B6CC-4657-9529-47772A4FE1D9}">
      <dgm:prSet custT="1"/>
      <dgm:spPr/>
      <dgm:t>
        <a:bodyPr/>
        <a:lstStyle/>
        <a:p>
          <a:r>
            <a:rPr lang="ru-RU" sz="1600" b="0" i="0" u="none" dirty="0"/>
            <a:t>Отрегулировали входные двери подъезда №№ 2, 3</a:t>
          </a:r>
          <a:endParaRPr lang="ru-RU" sz="1600" dirty="0"/>
        </a:p>
      </dgm:t>
    </dgm:pt>
    <dgm:pt modelId="{11FC0F50-9A87-4B4A-A8E9-8CF0098C3545}" type="parTrans" cxnId="{306E047F-8D9C-4F05-9344-E37ABE232B3B}">
      <dgm:prSet/>
      <dgm:spPr/>
      <dgm:t>
        <a:bodyPr/>
        <a:lstStyle/>
        <a:p>
          <a:endParaRPr lang="en-US"/>
        </a:p>
      </dgm:t>
    </dgm:pt>
    <dgm:pt modelId="{C0B56755-6B2C-4E81-8907-466DFDC94DDC}" type="sibTrans" cxnId="{306E047F-8D9C-4F05-9344-E37ABE232B3B}">
      <dgm:prSet/>
      <dgm:spPr/>
      <dgm:t>
        <a:bodyPr/>
        <a:lstStyle/>
        <a:p>
          <a:endParaRPr lang="en-US"/>
        </a:p>
      </dgm:t>
    </dgm:pt>
    <dgm:pt modelId="{AAD2D19D-6890-40D8-BE06-0BEEAA992180}">
      <dgm:prSet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1600" dirty="0">
              <a:latin typeface="+mn-lt"/>
              <a:cs typeface="Times New Roman" panose="02020603050405020304" pitchFamily="18" charset="0"/>
            </a:rPr>
            <a:t>Провели настройку и коррекцию программного обеспечения системы шлагбаумов</a:t>
          </a:r>
          <a:endParaRPr lang="en-US" sz="1600" dirty="0">
            <a:solidFill>
              <a:schemeClr val="tx1"/>
            </a:solidFill>
          </a:endParaRPr>
        </a:p>
      </dgm:t>
    </dgm:pt>
    <dgm:pt modelId="{12B55915-08C4-4C4A-90E1-811FDB0AFB33}" type="parTrans" cxnId="{7FE9ABCB-36BA-4E87-9CAF-EF9AB2517BFC}">
      <dgm:prSet/>
      <dgm:spPr/>
      <dgm:t>
        <a:bodyPr/>
        <a:lstStyle/>
        <a:p>
          <a:endParaRPr lang="en-US"/>
        </a:p>
      </dgm:t>
    </dgm:pt>
    <dgm:pt modelId="{C5C4D419-3389-4047-8B37-0A005BEBE420}" type="sibTrans" cxnId="{7FE9ABCB-36BA-4E87-9CAF-EF9AB2517BFC}">
      <dgm:prSet/>
      <dgm:spPr/>
      <dgm:t>
        <a:bodyPr/>
        <a:lstStyle/>
        <a:p>
          <a:endParaRPr lang="en-US"/>
        </a:p>
      </dgm:t>
    </dgm:pt>
    <dgm:pt modelId="{10E0999C-5096-488B-9410-734AA774755C}">
      <dgm:prSet custT="1"/>
      <dgm:spPr/>
      <dgm:t>
        <a:bodyPr/>
        <a:lstStyle/>
        <a:p>
          <a:r>
            <a:rPr lang="ru-RU" sz="1600" dirty="0"/>
            <a:t>Провели ремонт домофона в квартире № 60</a:t>
          </a:r>
        </a:p>
      </dgm:t>
    </dgm:pt>
    <dgm:pt modelId="{FC5B43DA-1BBE-4039-84EF-34B6822A0ADB}" type="parTrans" cxnId="{3E2EBD6E-32CA-42D7-BC5F-CA0563E180FF}">
      <dgm:prSet/>
      <dgm:spPr/>
      <dgm:t>
        <a:bodyPr/>
        <a:lstStyle/>
        <a:p>
          <a:endParaRPr lang="en-US"/>
        </a:p>
      </dgm:t>
    </dgm:pt>
    <dgm:pt modelId="{6242259F-747B-4848-B69A-59D493C534DA}" type="sibTrans" cxnId="{3E2EBD6E-32CA-42D7-BC5F-CA0563E180FF}">
      <dgm:prSet/>
      <dgm:spPr/>
      <dgm:t>
        <a:bodyPr/>
        <a:lstStyle/>
        <a:p>
          <a:endParaRPr lang="en-US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7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7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7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7" custLinFactNeighborX="1082" custLinFactNeighborY="-1289"/>
      <dgm:spPr/>
    </dgm:pt>
    <dgm:pt modelId="{B4251BCA-3D82-465E-8457-48359E54623C}" type="pres">
      <dgm:prSet presAssocID="{23204E8F-D3AA-409E-AB7C-BD7A6A1C30C4}" presName="vert1" presStyleCnt="0"/>
      <dgm:spPr/>
    </dgm:pt>
    <dgm:pt modelId="{F5590CF3-3AF3-4CDF-9FA3-45BE673493B4}" type="pres">
      <dgm:prSet presAssocID="{6666E990-55DB-4C63-A76B-B46D68624462}" presName="thickLine" presStyleLbl="alignNode1" presStyleIdx="2" presStyleCnt="7"/>
      <dgm:spPr/>
    </dgm:pt>
    <dgm:pt modelId="{1E188D1A-0D98-45D1-851F-CB1956C7C741}" type="pres">
      <dgm:prSet presAssocID="{6666E990-55DB-4C63-A76B-B46D68624462}" presName="horz1" presStyleCnt="0"/>
      <dgm:spPr/>
    </dgm:pt>
    <dgm:pt modelId="{C77E3422-6CDA-4C4A-BC06-F96C16BD3A9D}" type="pres">
      <dgm:prSet presAssocID="{6666E990-55DB-4C63-A76B-B46D68624462}" presName="tx1" presStyleLbl="revTx" presStyleIdx="2" presStyleCnt="7"/>
      <dgm:spPr/>
    </dgm:pt>
    <dgm:pt modelId="{9D89817D-5A2E-4C92-A4AB-30A10178EB11}" type="pres">
      <dgm:prSet presAssocID="{6666E990-55DB-4C63-A76B-B46D68624462}" presName="vert1" presStyleCnt="0"/>
      <dgm:spPr/>
    </dgm:pt>
    <dgm:pt modelId="{6AAD01A5-6AC1-4758-89E8-E4E932369CDB}" type="pres">
      <dgm:prSet presAssocID="{AAD2D19D-6890-40D8-BE06-0BEEAA992180}" presName="thickLine" presStyleLbl="alignNode1" presStyleIdx="3" presStyleCnt="7"/>
      <dgm:spPr/>
    </dgm:pt>
    <dgm:pt modelId="{C17D804F-3B52-446A-9910-98FAA695D4F6}" type="pres">
      <dgm:prSet presAssocID="{AAD2D19D-6890-40D8-BE06-0BEEAA992180}" presName="horz1" presStyleCnt="0"/>
      <dgm:spPr/>
    </dgm:pt>
    <dgm:pt modelId="{9A513929-E735-4500-BF50-DA58573B3CEE}" type="pres">
      <dgm:prSet presAssocID="{AAD2D19D-6890-40D8-BE06-0BEEAA992180}" presName="tx1" presStyleLbl="revTx" presStyleIdx="3" presStyleCnt="7"/>
      <dgm:spPr/>
    </dgm:pt>
    <dgm:pt modelId="{BA30321A-9DB8-449C-9036-951391BEFC94}" type="pres">
      <dgm:prSet presAssocID="{AAD2D19D-6890-40D8-BE06-0BEEAA992180}" presName="vert1" presStyleCnt="0"/>
      <dgm:spPr/>
    </dgm:pt>
    <dgm:pt modelId="{E35D666E-381B-4AE2-BD82-AC86D6D61B5B}" type="pres">
      <dgm:prSet presAssocID="{3175B826-C235-4703-840A-E0A0FF47BC73}" presName="thickLine" presStyleLbl="alignNode1" presStyleIdx="4" presStyleCnt="7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4" presStyleCnt="7"/>
      <dgm:spPr/>
    </dgm:pt>
    <dgm:pt modelId="{08E7E904-F6FF-41AB-875C-6AFDA0CE8B5B}" type="pres">
      <dgm:prSet presAssocID="{3175B826-C235-4703-840A-E0A0FF47BC73}" presName="vert1" presStyleCnt="0"/>
      <dgm:spPr/>
    </dgm:pt>
    <dgm:pt modelId="{1F8D604C-F9EE-4C10-9E97-E4456EA70896}" type="pres">
      <dgm:prSet presAssocID="{3C091DFC-B6CC-4657-9529-47772A4FE1D9}" presName="thickLine" presStyleLbl="alignNode1" presStyleIdx="5" presStyleCnt="7"/>
      <dgm:spPr/>
    </dgm:pt>
    <dgm:pt modelId="{08403C50-3CFA-41FD-8F51-DD6B31878FFF}" type="pres">
      <dgm:prSet presAssocID="{3C091DFC-B6CC-4657-9529-47772A4FE1D9}" presName="horz1" presStyleCnt="0"/>
      <dgm:spPr/>
    </dgm:pt>
    <dgm:pt modelId="{1BB14B4C-162E-462A-B97E-226813824A73}" type="pres">
      <dgm:prSet presAssocID="{3C091DFC-B6CC-4657-9529-47772A4FE1D9}" presName="tx1" presStyleLbl="revTx" presStyleIdx="5" presStyleCnt="7"/>
      <dgm:spPr/>
    </dgm:pt>
    <dgm:pt modelId="{AADEB5CB-ECB9-4A2A-AED1-32DDEE43FE09}" type="pres">
      <dgm:prSet presAssocID="{3C091DFC-B6CC-4657-9529-47772A4FE1D9}" presName="vert1" presStyleCnt="0"/>
      <dgm:spPr/>
    </dgm:pt>
    <dgm:pt modelId="{97B6C53A-406C-461D-81D7-0BD357588EF5}" type="pres">
      <dgm:prSet presAssocID="{10E0999C-5096-488B-9410-734AA774755C}" presName="thickLine" presStyleLbl="alignNode1" presStyleIdx="6" presStyleCnt="7"/>
      <dgm:spPr/>
    </dgm:pt>
    <dgm:pt modelId="{3C9719EB-2FBC-4808-90CD-0913040CA760}" type="pres">
      <dgm:prSet presAssocID="{10E0999C-5096-488B-9410-734AA774755C}" presName="horz1" presStyleCnt="0"/>
      <dgm:spPr/>
    </dgm:pt>
    <dgm:pt modelId="{A3B9A941-BCC9-4B16-8E10-B71F810AB520}" type="pres">
      <dgm:prSet presAssocID="{10E0999C-5096-488B-9410-734AA774755C}" presName="tx1" presStyleLbl="revTx" presStyleIdx="6" presStyleCnt="7"/>
      <dgm:spPr/>
    </dgm:pt>
    <dgm:pt modelId="{DB6C505B-41C2-4641-986C-4C885FEC921D}" type="pres">
      <dgm:prSet presAssocID="{10E0999C-5096-488B-9410-734AA774755C}" presName="vert1" presStyleCnt="0"/>
      <dgm:spPr/>
    </dgm:pt>
  </dgm:ptLst>
  <dgm:cxnLst>
    <dgm:cxn modelId="{8FE07409-751B-4D56-9D87-FBB3EE0F60FB}" type="presOf" srcId="{3C091DFC-B6CC-4657-9529-47772A4FE1D9}" destId="{1BB14B4C-162E-462A-B97E-226813824A73}" srcOrd="0" destOrd="0" presId="urn:microsoft.com/office/officeart/2008/layout/LinedList"/>
    <dgm:cxn modelId="{8F165C15-AF7D-48CF-B3BE-D2894FE86E15}" type="presOf" srcId="{10E0999C-5096-488B-9410-734AA774755C}" destId="{A3B9A941-BCC9-4B16-8E10-B71F810AB520}" srcOrd="0" destOrd="0" presId="urn:microsoft.com/office/officeart/2008/layout/LinedList"/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4660A267-F590-4B4F-B6B5-73B11D0D38B5}" srcId="{7CF33A2E-ABA6-4CC0-B113-D45AFE9B77D2}" destId="{6666E990-55DB-4C63-A76B-B46D68624462}" srcOrd="2" destOrd="0" parTransId="{AD856761-900E-43F6-A239-338EE848F7BD}" sibTransId="{17283710-2952-41A3-811A-5C7A0BF2F04F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3E2EBD6E-32CA-42D7-BC5F-CA0563E180FF}" srcId="{7CF33A2E-ABA6-4CC0-B113-D45AFE9B77D2}" destId="{10E0999C-5096-488B-9410-734AA774755C}" srcOrd="6" destOrd="0" parTransId="{FC5B43DA-1BBE-4039-84EF-34B6822A0ADB}" sibTransId="{6242259F-747B-4848-B69A-59D493C534DA}"/>
    <dgm:cxn modelId="{306E047F-8D9C-4F05-9344-E37ABE232B3B}" srcId="{7CF33A2E-ABA6-4CC0-B113-D45AFE9B77D2}" destId="{3C091DFC-B6CC-4657-9529-47772A4FE1D9}" srcOrd="5" destOrd="0" parTransId="{11FC0F50-9A87-4B4A-A8E9-8CF0098C3545}" sibTransId="{C0B56755-6B2C-4E81-8907-466DFDC94DDC}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1C8A6AAF-54AF-4158-AFF2-F4A8FDA00F4B}" type="presOf" srcId="{AAD2D19D-6890-40D8-BE06-0BEEAA992180}" destId="{9A513929-E735-4500-BF50-DA58573B3CEE}" srcOrd="0" destOrd="0" presId="urn:microsoft.com/office/officeart/2008/layout/LinedList"/>
    <dgm:cxn modelId="{7FE9ABCB-36BA-4E87-9CAF-EF9AB2517BFC}" srcId="{7CF33A2E-ABA6-4CC0-B113-D45AFE9B77D2}" destId="{AAD2D19D-6890-40D8-BE06-0BEEAA992180}" srcOrd="3" destOrd="0" parTransId="{12B55915-08C4-4C4A-90E1-811FDB0AFB33}" sibTransId="{C5C4D419-3389-4047-8B37-0A005BEBE420}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61967CEA-E618-44CC-A812-3263737CC668}" srcId="{7CF33A2E-ABA6-4CC0-B113-D45AFE9B77D2}" destId="{3175B826-C235-4703-840A-E0A0FF47BC73}" srcOrd="4" destOrd="0" parTransId="{F6C9D216-7023-403F-B6A2-DA8E502FF0FA}" sibTransId="{A02E0D57-7E23-4637-B060-D028F7F756E5}"/>
    <dgm:cxn modelId="{BB11DCEE-434F-4F43-A369-70B9F0DC2941}" type="presOf" srcId="{6666E990-55DB-4C63-A76B-B46D68624462}" destId="{C77E3422-6CDA-4C4A-BC06-F96C16BD3A9D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7402BE88-416E-4464-BDFF-36773FADFF41}" type="presParOf" srcId="{C144393C-C46A-407D-B9BB-663670DC4BDB}" destId="{F5590CF3-3AF3-4CDF-9FA3-45BE673493B4}" srcOrd="4" destOrd="0" presId="urn:microsoft.com/office/officeart/2008/layout/LinedList"/>
    <dgm:cxn modelId="{CA91000B-EFCF-43AA-9287-53ACC849F4F7}" type="presParOf" srcId="{C144393C-C46A-407D-B9BB-663670DC4BDB}" destId="{1E188D1A-0D98-45D1-851F-CB1956C7C741}" srcOrd="5" destOrd="0" presId="urn:microsoft.com/office/officeart/2008/layout/LinedList"/>
    <dgm:cxn modelId="{32E912BE-79A2-461B-90C0-D51E9CBE35BE}" type="presParOf" srcId="{1E188D1A-0D98-45D1-851F-CB1956C7C741}" destId="{C77E3422-6CDA-4C4A-BC06-F96C16BD3A9D}" srcOrd="0" destOrd="0" presId="urn:microsoft.com/office/officeart/2008/layout/LinedList"/>
    <dgm:cxn modelId="{C28DF6E8-AD2C-4E98-9DEB-3B3A8FA159C8}" type="presParOf" srcId="{1E188D1A-0D98-45D1-851F-CB1956C7C741}" destId="{9D89817D-5A2E-4C92-A4AB-30A10178EB11}" srcOrd="1" destOrd="0" presId="urn:microsoft.com/office/officeart/2008/layout/LinedList"/>
    <dgm:cxn modelId="{5F8CF9EA-46D2-434E-B3F0-A425E41EDD98}" type="presParOf" srcId="{C144393C-C46A-407D-B9BB-663670DC4BDB}" destId="{6AAD01A5-6AC1-4758-89E8-E4E932369CDB}" srcOrd="6" destOrd="0" presId="urn:microsoft.com/office/officeart/2008/layout/LinedList"/>
    <dgm:cxn modelId="{573BFD45-4A1E-4E3A-B834-14F1D2436073}" type="presParOf" srcId="{C144393C-C46A-407D-B9BB-663670DC4BDB}" destId="{C17D804F-3B52-446A-9910-98FAA695D4F6}" srcOrd="7" destOrd="0" presId="urn:microsoft.com/office/officeart/2008/layout/LinedList"/>
    <dgm:cxn modelId="{F8F0BBE1-3721-4E20-AA49-8634119005E5}" type="presParOf" srcId="{C17D804F-3B52-446A-9910-98FAA695D4F6}" destId="{9A513929-E735-4500-BF50-DA58573B3CEE}" srcOrd="0" destOrd="0" presId="urn:microsoft.com/office/officeart/2008/layout/LinedList"/>
    <dgm:cxn modelId="{8586BAC5-2E63-477B-8909-47D5CBE96851}" type="presParOf" srcId="{C17D804F-3B52-446A-9910-98FAA695D4F6}" destId="{BA30321A-9DB8-449C-9036-951391BEFC94}" srcOrd="1" destOrd="0" presId="urn:microsoft.com/office/officeart/2008/layout/LinedList"/>
    <dgm:cxn modelId="{231A1E34-A5BA-4FBE-BC25-BD95ECA1D94A}" type="presParOf" srcId="{C144393C-C46A-407D-B9BB-663670DC4BDB}" destId="{E35D666E-381B-4AE2-BD82-AC86D6D61B5B}" srcOrd="8" destOrd="0" presId="urn:microsoft.com/office/officeart/2008/layout/LinedList"/>
    <dgm:cxn modelId="{C2DC6315-F47F-41E5-8862-1FE3BB7DDCC0}" type="presParOf" srcId="{C144393C-C46A-407D-B9BB-663670DC4BDB}" destId="{1D8E91B9-446F-416E-A20F-87CF2852D63B}" srcOrd="9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  <dgm:cxn modelId="{5011AC86-3343-42EE-825D-A163C79241B5}" type="presParOf" srcId="{C144393C-C46A-407D-B9BB-663670DC4BDB}" destId="{1F8D604C-F9EE-4C10-9E97-E4456EA70896}" srcOrd="10" destOrd="0" presId="urn:microsoft.com/office/officeart/2008/layout/LinedList"/>
    <dgm:cxn modelId="{5757BC2B-77A0-4DEB-A26C-7400445D1DC2}" type="presParOf" srcId="{C144393C-C46A-407D-B9BB-663670DC4BDB}" destId="{08403C50-3CFA-41FD-8F51-DD6B31878FFF}" srcOrd="11" destOrd="0" presId="urn:microsoft.com/office/officeart/2008/layout/LinedList"/>
    <dgm:cxn modelId="{53239941-CB45-4ABD-A40A-6152644E5969}" type="presParOf" srcId="{08403C50-3CFA-41FD-8F51-DD6B31878FFF}" destId="{1BB14B4C-162E-462A-B97E-226813824A73}" srcOrd="0" destOrd="0" presId="urn:microsoft.com/office/officeart/2008/layout/LinedList"/>
    <dgm:cxn modelId="{DC48D58F-2364-45BF-BBA0-F594552C0BAB}" type="presParOf" srcId="{08403C50-3CFA-41FD-8F51-DD6B31878FFF}" destId="{AADEB5CB-ECB9-4A2A-AED1-32DDEE43FE09}" srcOrd="1" destOrd="0" presId="urn:microsoft.com/office/officeart/2008/layout/LinedList"/>
    <dgm:cxn modelId="{5E56C94E-9859-4B33-8415-7DFDB790637D}" type="presParOf" srcId="{C144393C-C46A-407D-B9BB-663670DC4BDB}" destId="{97B6C53A-406C-461D-81D7-0BD357588EF5}" srcOrd="12" destOrd="0" presId="urn:microsoft.com/office/officeart/2008/layout/LinedList"/>
    <dgm:cxn modelId="{1A5243BF-A1B9-42A3-90BC-1372A28CCDE5}" type="presParOf" srcId="{C144393C-C46A-407D-B9BB-663670DC4BDB}" destId="{3C9719EB-2FBC-4808-90CD-0913040CA760}" srcOrd="13" destOrd="0" presId="urn:microsoft.com/office/officeart/2008/layout/LinedList"/>
    <dgm:cxn modelId="{276B07B2-0195-4E49-9893-F48FB8786C8C}" type="presParOf" srcId="{3C9719EB-2FBC-4808-90CD-0913040CA760}" destId="{A3B9A941-BCC9-4B16-8E10-B71F810AB520}" srcOrd="0" destOrd="0" presId="urn:microsoft.com/office/officeart/2008/layout/LinedList"/>
    <dgm:cxn modelId="{D2A7CBBD-FA06-4E8D-A445-700731283E62}" type="presParOf" srcId="{3C9719EB-2FBC-4808-90CD-0913040CA760}" destId="{DB6C505B-41C2-4641-986C-4C885FEC921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</a:t>
          </a:r>
          <a:r>
            <a:rPr lang="ru-RU" sz="1800"/>
            <a:t>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май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604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604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600" kern="1200" dirty="0">
              <a:latin typeface="+mn-lt"/>
              <a:cs typeface="Times New Roman" panose="02020603050405020304" pitchFamily="18" charset="0"/>
            </a:rPr>
            <a:t>Провели чистку всех узлов и агрегатов системы отопления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604"/>
        <a:ext cx="7742725" cy="707675"/>
      </dsp:txXfrm>
    </dsp:sp>
    <dsp:sp modelId="{94B663E3-54D7-45B4-B5B7-64A80BDA7693}">
      <dsp:nvSpPr>
        <dsp:cNvPr id="0" name=""/>
        <dsp:cNvSpPr/>
      </dsp:nvSpPr>
      <dsp:spPr>
        <a:xfrm>
          <a:off x="0" y="708280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699158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600" kern="1200" dirty="0">
              <a:latin typeface="+mn-lt"/>
              <a:cs typeface="Times New Roman" panose="02020603050405020304" pitchFamily="18" charset="0"/>
            </a:rPr>
            <a:t>Осуществили прочистку внутренней канализации до колодца на выпуске, включая сифоны сантехнических приборов; прочистку дренажных лотков паркинга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en-US" sz="1800" kern="1200" dirty="0">
            <a:solidFill>
              <a:schemeClr val="tx1"/>
            </a:solidFill>
          </a:endParaRPr>
        </a:p>
      </dsp:txBody>
      <dsp:txXfrm>
        <a:off x="0" y="699158"/>
        <a:ext cx="7742725" cy="707675"/>
      </dsp:txXfrm>
    </dsp:sp>
    <dsp:sp modelId="{F5590CF3-3AF3-4CDF-9FA3-45BE673493B4}">
      <dsp:nvSpPr>
        <dsp:cNvPr id="0" name=""/>
        <dsp:cNvSpPr/>
      </dsp:nvSpPr>
      <dsp:spPr>
        <a:xfrm>
          <a:off x="0" y="1415955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E3422-6CDA-4C4A-BC06-F96C16BD3A9D}">
      <dsp:nvSpPr>
        <dsp:cNvPr id="0" name=""/>
        <dsp:cNvSpPr/>
      </dsp:nvSpPr>
      <dsp:spPr>
        <a:xfrm>
          <a:off x="0" y="1415955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600" kern="1200" dirty="0">
              <a:latin typeface="+mn-lt"/>
              <a:cs typeface="Times New Roman" panose="02020603050405020304" pitchFamily="18" charset="0"/>
            </a:rPr>
            <a:t>Провели расконсервацию системы автоматического орошения системы полива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1415955"/>
        <a:ext cx="7742725" cy="707675"/>
      </dsp:txXfrm>
    </dsp:sp>
    <dsp:sp modelId="{6AAD01A5-6AC1-4758-89E8-E4E932369CDB}">
      <dsp:nvSpPr>
        <dsp:cNvPr id="0" name=""/>
        <dsp:cNvSpPr/>
      </dsp:nvSpPr>
      <dsp:spPr>
        <a:xfrm>
          <a:off x="0" y="2123631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13929-E735-4500-BF50-DA58573B3CEE}">
      <dsp:nvSpPr>
        <dsp:cNvPr id="0" name=""/>
        <dsp:cNvSpPr/>
      </dsp:nvSpPr>
      <dsp:spPr>
        <a:xfrm>
          <a:off x="0" y="2123631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600" kern="1200" dirty="0">
              <a:latin typeface="+mn-lt"/>
              <a:cs typeface="Times New Roman" panose="02020603050405020304" pitchFamily="18" charset="0"/>
            </a:rPr>
            <a:t>Провели настройку и коррекцию программного обеспечения системы шлагбаумов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2123631"/>
        <a:ext cx="7742725" cy="707675"/>
      </dsp:txXfrm>
    </dsp:sp>
    <dsp:sp modelId="{E35D666E-381B-4AE2-BD82-AC86D6D61B5B}">
      <dsp:nvSpPr>
        <dsp:cNvPr id="0" name=""/>
        <dsp:cNvSpPr/>
      </dsp:nvSpPr>
      <dsp:spPr>
        <a:xfrm>
          <a:off x="0" y="2831306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2831306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Отремонтировали шлагбаум платной парковки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0" y="2831306"/>
        <a:ext cx="7742725" cy="707675"/>
      </dsp:txXfrm>
    </dsp:sp>
    <dsp:sp modelId="{1F8D604C-F9EE-4C10-9E97-E4456EA70896}">
      <dsp:nvSpPr>
        <dsp:cNvPr id="0" name=""/>
        <dsp:cNvSpPr/>
      </dsp:nvSpPr>
      <dsp:spPr>
        <a:xfrm>
          <a:off x="0" y="3538982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14B4C-162E-462A-B97E-226813824A73}">
      <dsp:nvSpPr>
        <dsp:cNvPr id="0" name=""/>
        <dsp:cNvSpPr/>
      </dsp:nvSpPr>
      <dsp:spPr>
        <a:xfrm>
          <a:off x="0" y="3538982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u="none" kern="1200" dirty="0"/>
            <a:t>Отрегулировали входные двери подъезда №№ 2, 3</a:t>
          </a:r>
          <a:endParaRPr lang="ru-RU" sz="1600" kern="1200" dirty="0"/>
        </a:p>
      </dsp:txBody>
      <dsp:txXfrm>
        <a:off x="0" y="3538982"/>
        <a:ext cx="7742725" cy="707675"/>
      </dsp:txXfrm>
    </dsp:sp>
    <dsp:sp modelId="{97B6C53A-406C-461D-81D7-0BD357588EF5}">
      <dsp:nvSpPr>
        <dsp:cNvPr id="0" name=""/>
        <dsp:cNvSpPr/>
      </dsp:nvSpPr>
      <dsp:spPr>
        <a:xfrm>
          <a:off x="0" y="4246657"/>
          <a:ext cx="7742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B9A941-BCC9-4B16-8E10-B71F810AB520}">
      <dsp:nvSpPr>
        <dsp:cNvPr id="0" name=""/>
        <dsp:cNvSpPr/>
      </dsp:nvSpPr>
      <dsp:spPr>
        <a:xfrm>
          <a:off x="0" y="4246657"/>
          <a:ext cx="7742725" cy="7076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Провели ремонт домофона в квартире № 60</a:t>
          </a:r>
        </a:p>
      </dsp:txBody>
      <dsp:txXfrm>
        <a:off x="0" y="4246657"/>
        <a:ext cx="7742725" cy="707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</a:t>
          </a:r>
          <a:r>
            <a:rPr lang="ru-RU" sz="1800" kern="1200"/>
            <a:t>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6.svg"/><Relationship Id="rId4" Type="http://schemas.openxmlformats.org/officeDocument/2006/relationships/image" Target="../media/image25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jp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Май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6233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EC30084-0F0E-424A-90EC-D2F17EB9A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246" y="1955396"/>
            <a:ext cx="6827676" cy="251895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Отчёт о проведённых работах в ЖК Воробьев дом</a:t>
            </a: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231134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май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7 405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1 555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E82091-55B9-4CA7-A352-96D6E7E3E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8EF2FCDC-45CA-4E0D-95A3-8EF1ACA54518}"/>
              </a:ext>
            </a:extLst>
          </p:cNvPr>
          <p:cNvSpPr txBox="1">
            <a:spLocks/>
          </p:cNvSpPr>
          <p:nvPr/>
        </p:nvSpPr>
        <p:spPr>
          <a:xfrm>
            <a:off x="3612380" y="398950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287440"/>
              </p:ext>
            </p:extLst>
          </p:nvPr>
        </p:nvGraphicFramePr>
        <p:xfrm>
          <a:off x="3682676" y="1536790"/>
          <a:ext cx="7856737" cy="460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345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382392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49480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313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протирку технических дверей в паркинге (68 шт.)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(-1, 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537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Осуществили сухую протирку стен в лифтовых холлах и тамбур-шлюзах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и этажи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7247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комплексную уборку ковриков в тамбурах вестибюля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подъезды №№ 1, 2, 3</a:t>
                      </a: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(вестибюли)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  <a:tr h="7918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влажную уборку с применением специальных средств светопрозрачных конструкций, стеклянных дверей и хром. элементов тамбура вестибюлей на высоту выше 2 м.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подъезды №№ 1, 2, 3</a:t>
                      </a: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(вестибюли)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6605173"/>
                  </a:ext>
                </a:extLst>
              </a:tr>
              <a:tr h="53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влажную уборку окон с внутренней стороны с применением специальных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 (лифт, лифтовой холл)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0815975"/>
                  </a:ext>
                </a:extLst>
              </a:tr>
              <a:tr h="53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Осуществили сухую протирку люстр и светильников в вестибюлях с помощью туры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 2, 3</a:t>
                      </a:r>
                    </a:p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(вестибюли)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3703403"/>
                  </a:ext>
                </a:extLst>
              </a:tr>
              <a:tr h="360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окраску уличных скамеек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придомовая территория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924055"/>
                  </a:ext>
                </a:extLst>
              </a:tr>
              <a:tr h="3136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Произвели  прочистку желобов в паркинге и приямков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паркинг (-1, -2)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0750041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F20715-D4F5-4A71-9527-6B9CD5C0D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5ED13A7-1A96-46C6-9CDE-25526E3BE777}"/>
              </a:ext>
            </a:extLst>
          </p:cNvPr>
          <p:cNvSpPr txBox="1">
            <a:spLocks/>
          </p:cNvSpPr>
          <p:nvPr/>
        </p:nvSpPr>
        <p:spPr>
          <a:xfrm>
            <a:off x="3571006" y="379087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 мае 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244500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BAFE6-7924-4DCA-A248-E2CB3E4F5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451212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Май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13 892 399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450 138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14 342 537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1 513 124 руб</a:t>
                      </a:r>
                      <a:r>
                        <a:rPr lang="ru-RU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85E6CE-55DE-4B5D-9146-C0707FEC1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июнь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073532"/>
              </p:ext>
            </p:extLst>
          </p:nvPr>
        </p:nvGraphicFramePr>
        <p:xfrm>
          <a:off x="3708968" y="989890"/>
          <a:ext cx="7904721" cy="524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596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373218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634907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437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970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Проведем работы по подготовке к зимнему сезону: промывку системы отопления/водоснабжения и теплоснабжения</a:t>
                      </a:r>
                      <a:endParaRPr lang="en-US" sz="14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влажную уборку окон с внутренней стороны с применением специальных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рыхление, прополку и/ или мульчирование почвы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Произведем ремонт отводов для полотенцесушителей</a:t>
                      </a:r>
                      <a:endParaRPr lang="en-US" sz="14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сухую протирку элементов натурального камня на высоте выше 2 м.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обработку от вредителей и болезней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7173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Осуществим съёмку показаний счётчиков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Произведем восстановление разметки 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Произведем уничтожение сорняков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9576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Проведем осмотр и устранение неисправностей теплоснабжения</a:t>
                      </a:r>
                      <a:endParaRPr lang="en-US" sz="14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шлифовку пола коридоров с использованием роторной машины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опрыскивание  от  хлороза          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7942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+mn-lt"/>
                        </a:rPr>
                        <a:t>Проверим работоспособность противопожарной системы в паркинге</a:t>
                      </a:r>
                      <a:endParaRPr lang="en-US" sz="14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Будем проводить полив и </a:t>
                      </a:r>
                      <a:r>
                        <a:rPr lang="ru-RU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скашивание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32650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B03EB8-2BFB-4BFC-AD75-3C276B145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895B54-FEC1-496D-AD9E-E82C083F5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950" y="171886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B8B735-F215-4219-A632-570D6F3BF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1637A97B-F288-4FB5-9EAD-DA6C2EFCD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325003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2" y="651279"/>
            <a:ext cx="7237966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Обустроили клумбы (стрижки почвопокровного кустарника – 200 шт., стрижка хвойных растений – 60 шт.)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11" name="Рисунок 10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9A445C3-EBC7-4671-A9BC-BD4D2594D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544" y="1484635"/>
            <a:ext cx="2006733" cy="267541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ва, внешний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489452A1-80A8-4F9F-B66B-DB55BE7D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31" y="1484634"/>
            <a:ext cx="1715798" cy="26754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17E589F9-8384-4C0B-A0DC-1A92F0AC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84" y="1460299"/>
            <a:ext cx="2049620" cy="273282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ва,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53609EE-3D74-4F82-BCB3-93829904E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916" y="4284776"/>
            <a:ext cx="3139789" cy="2354842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емля, внешний, здание, дорожка&#10;&#10;Автоматически созданное описание">
            <a:extLst>
              <a:ext uri="{FF2B5EF4-FFF2-40B4-BE49-F238E27FC236}">
                <a16:creationId xmlns:a16="http://schemas.microsoft.com/office/drawing/2014/main" id="{FEBF275A-EEE6-419A-A30F-3E213E9FE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7" y="4284776"/>
            <a:ext cx="3139789" cy="23548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36D48E-6284-45FA-B161-BB8926BA6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F2F454C-7F66-4317-8E50-53F2EBEFC997}"/>
              </a:ext>
            </a:extLst>
          </p:cNvPr>
          <p:cNvSpPr>
            <a:spLocks noGrp="1"/>
          </p:cNvSpPr>
          <p:nvPr/>
        </p:nvSpPr>
        <p:spPr>
          <a:xfrm>
            <a:off x="72177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C866D0-B027-4D17-9162-71E9BC021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856" y="944487"/>
            <a:ext cx="7315200" cy="1209675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Установили теннисные столы (2 шт.)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BAE3EB-693B-4BF9-B823-7824BD6A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8" name="Рисунок 7" descr="Изображение выглядит как земля, внешний, пустой, область&#10;&#10;Автоматически созданное описание">
            <a:extLst>
              <a:ext uri="{FF2B5EF4-FFF2-40B4-BE49-F238E27FC236}">
                <a16:creationId xmlns:a16="http://schemas.microsoft.com/office/drawing/2014/main" id="{48F12FE8-B859-44FA-9FA3-B0060E16A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34" y="2747979"/>
            <a:ext cx="3440028" cy="258002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растение, тополь&#10;&#10;Автоматически созданное описание">
            <a:extLst>
              <a:ext uri="{FF2B5EF4-FFF2-40B4-BE49-F238E27FC236}">
                <a16:creationId xmlns:a16="http://schemas.microsoft.com/office/drawing/2014/main" id="{CBFFD28D-7578-4421-8C14-C34A41C32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6896" y="2956299"/>
            <a:ext cx="2884509" cy="21633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D95AD0-5B4D-40C9-A0D2-7F938F77E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9292" y="2956300"/>
            <a:ext cx="2884509" cy="2163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529637-85C0-4022-9579-7B0703217A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F2F454C-7F66-4317-8E50-53F2EBEFC997}"/>
              </a:ext>
            </a:extLst>
          </p:cNvPr>
          <p:cNvSpPr>
            <a:spLocks noGrp="1"/>
          </p:cNvSpPr>
          <p:nvPr/>
        </p:nvSpPr>
        <p:spPr>
          <a:xfrm>
            <a:off x="25633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853911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ремонт въезда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 descr="Изображение выглядит как дерево, внешний, земля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8AD19D8B-C3D1-416C-BB29-E929241AD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7" y="1846711"/>
            <a:ext cx="2947481" cy="3929975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здание, земля, тротуар&#10;&#10;Автоматически созданное описание">
            <a:extLst>
              <a:ext uri="{FF2B5EF4-FFF2-40B4-BE49-F238E27FC236}">
                <a16:creationId xmlns:a16="http://schemas.microsoft.com/office/drawing/2014/main" id="{05F3C671-D6D2-47F6-8E7F-ECADF6643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8" y="1592320"/>
            <a:ext cx="3102472" cy="232746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внешний, дерев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3A8987B2-EECE-472C-AC85-0BBAD172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8" y="4029496"/>
            <a:ext cx="3102472" cy="2326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BA6CFA-6448-4A7C-A66C-ACDC70AB8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BC5B278-5B5E-49E9-9D8A-C1A5960D2AC5}"/>
              </a:ext>
            </a:extLst>
          </p:cNvPr>
          <p:cNvSpPr>
            <a:spLocks noGrp="1"/>
          </p:cNvSpPr>
          <p:nvPr/>
        </p:nvSpPr>
        <p:spPr>
          <a:xfrm>
            <a:off x="72177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731520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Заделали отверстие в стене подъезда № 1</a:t>
            </a:r>
          </a:p>
          <a:p>
            <a:pPr marL="0" indent="0">
              <a:buClrTx/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6" name="Рисунок 5" descr="Изображение выглядит как стена, внутренний, с плиткой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AB8666ED-36A0-4353-B579-952419AF9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491" y="2616479"/>
            <a:ext cx="2563022" cy="341393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ена, внутренний, кровать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06576A15-D024-4B4D-AABE-65C14FBA1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21" y="2616479"/>
            <a:ext cx="2563064" cy="3413931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стена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C6E6E413-5238-462E-8F6B-6F326C6A9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93" y="2616479"/>
            <a:ext cx="2527190" cy="34139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20926F-ED56-4DEF-A99F-EDCFED7AB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72177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79043"/>
              </p:ext>
            </p:extLst>
          </p:nvPr>
        </p:nvGraphicFramePr>
        <p:xfrm>
          <a:off x="3576713" y="3424428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май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Бытовой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329,44 </a:t>
                      </a:r>
                      <a:r>
                        <a:rPr lang="ru-RU" dirty="0"/>
                        <a:t>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74,4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 dirty="0"/>
                        <a:t>       в т.ч. ТБО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1,54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0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337,6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53,6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667,04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/>
                        <a:t>128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27705E-7E1A-493B-8F72-B8CAD4B1D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FAF009B4-816A-4AF7-917D-5676A4B08110}"/>
              </a:ext>
            </a:extLst>
          </p:cNvPr>
          <p:cNvSpPr txBox="1">
            <a:spLocks/>
          </p:cNvSpPr>
          <p:nvPr/>
        </p:nvSpPr>
        <p:spPr>
          <a:xfrm>
            <a:off x="3576713" y="1331722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549743"/>
              </p:ext>
            </p:extLst>
          </p:nvPr>
        </p:nvGraphicFramePr>
        <p:xfrm>
          <a:off x="3756377" y="1021462"/>
          <a:ext cx="7742725" cy="495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7CEBA8-4C73-4C13-8DEB-C03CAFACF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0550" y="116662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494855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</a:t>
                      </a:r>
                      <a:r>
                        <a:rPr lang="ru-RU" b="1">
                          <a:solidFill>
                            <a:schemeClr val="tx1"/>
                          </a:solidFill>
                        </a:rPr>
                        <a:t>май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(аварийные заявки отсутствовали)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1 005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8" name="Объект 2">
            <a:extLst>
              <a:ext uri="{FF2B5EF4-FFF2-40B4-BE49-F238E27FC236}">
                <a16:creationId xmlns:a16="http://schemas.microsoft.com/office/drawing/2014/main" id="{8CCB35CD-C38E-4721-ABAC-B80BEE6CD769}"/>
              </a:ext>
            </a:extLst>
          </p:cNvPr>
          <p:cNvSpPr txBox="1">
            <a:spLocks/>
          </p:cNvSpPr>
          <p:nvPr/>
        </p:nvSpPr>
        <p:spPr>
          <a:xfrm>
            <a:off x="3797780" y="536414"/>
            <a:ext cx="8577691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май 2021 года выполнили </a:t>
            </a:r>
            <a:r>
              <a:rPr lang="ru-RU" dirty="0">
                <a:solidFill>
                  <a:srgbClr val="FF0000"/>
                </a:solidFill>
              </a:rPr>
              <a:t>238 заявок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37001897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333</TotalTime>
  <Words>776</Words>
  <Application>Microsoft Office PowerPoint</Application>
  <PresentationFormat>Широкоэкранный</PresentationFormat>
  <Paragraphs>157</Paragraphs>
  <Slides>15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Corbel</vt:lpstr>
      <vt:lpstr>Wingdings</vt:lpstr>
      <vt:lpstr>Wingdings 2</vt:lpstr>
      <vt:lpstr>Рамка</vt:lpstr>
      <vt:lpstr>Отчёт о проведённых работах в ЖК Воробьев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июнь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2021-10-12T07:06:16Z</dcterms:modified>
</cp:coreProperties>
</file>