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1" r:id="rId5"/>
    <p:sldId id="259" r:id="rId6"/>
    <p:sldId id="279" r:id="rId7"/>
    <p:sldId id="269" r:id="rId8"/>
    <p:sldId id="270" r:id="rId9"/>
    <p:sldId id="273" r:id="rId10"/>
    <p:sldId id="278" r:id="rId11"/>
    <p:sldId id="274" r:id="rId12"/>
    <p:sldId id="266" r:id="rId13"/>
    <p:sldId id="268" r:id="rId14"/>
    <p:sldId id="265" r:id="rId15"/>
    <p:sldId id="26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9132E-69E2-4DAD-9AC7-7B7CA9F9185D}" v="768" dt="2021-12-01T10:56:11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E8EEC26E-4B6C-432F-AEEE-D6DC7D204712}"/>
    <pc:docChg chg="undo redo custSel delSld modSld">
      <pc:chgData name="Александра  Шишкова" userId="eef2855d-6d2a-495a-868b-d7a8ff178bc4" providerId="ADAL" clId="{E8EEC26E-4B6C-432F-AEEE-D6DC7D204712}" dt="2021-09-08T07:51:59.413" v="2823" actId="478"/>
      <pc:docMkLst>
        <pc:docMk/>
      </pc:docMkLst>
      <pc:sldChg chg="modSp mod">
        <pc:chgData name="Александра  Шишкова" userId="eef2855d-6d2a-495a-868b-d7a8ff178bc4" providerId="ADAL" clId="{E8EEC26E-4B6C-432F-AEEE-D6DC7D204712}" dt="2021-09-01T13:42:39.975" v="5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E8EEC26E-4B6C-432F-AEEE-D6DC7D204712}" dt="2021-09-01T13:42:39.975" v="5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E8EEC26E-4B6C-432F-AEEE-D6DC7D204712}" dt="2021-09-08T07:48:30.090" v="2659" actId="255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E8EEC26E-4B6C-432F-AEEE-D6DC7D204712}" dt="2021-09-08T07:48:30.090" v="2659" actId="255"/>
          <ac:graphicFrameMkLst>
            <pc:docMk/>
            <pc:sldMk cId="612221995" sldId="257"/>
            <ac:graphicFrameMk id="6" creationId="{C9D2498D-D834-4723-9120-2FAED0DFA8A8}"/>
          </ac:graphicFrameMkLst>
        </pc:graphicFrameChg>
        <pc:graphicFrameChg chg="mod">
          <ac:chgData name="Александра  Шишкова" userId="eef2855d-6d2a-495a-868b-d7a8ff178bc4" providerId="ADAL" clId="{E8EEC26E-4B6C-432F-AEEE-D6DC7D204712}" dt="2021-09-01T13:42:45.914" v="11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47:57.102" v="2655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E8EEC26E-4B6C-432F-AEEE-D6DC7D204712}" dt="2021-09-01T14:15:01.769" v="189" actId="1076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1.393" v="2652" actId="478"/>
          <ac:spMkLst>
            <pc:docMk/>
            <pc:sldMk cId="3191643358" sldId="258"/>
            <ac:spMk id="4" creationId="{3C6B1A00-17D5-4B88-B072-A7F8A436AFE3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5.862" v="2654" actId="478"/>
          <ac:spMkLst>
            <pc:docMk/>
            <pc:sldMk cId="3191643358" sldId="258"/>
            <ac:spMk id="9" creationId="{C7028C11-BADD-4B26-9481-182FE4672E90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0.949" v="2651"/>
          <ac:spMkLst>
            <pc:docMk/>
            <pc:sldMk cId="3191643358" sldId="258"/>
            <ac:spMk id="11" creationId="{FA1DB5F1-D9B2-4E8F-8781-7C2EA91BFC2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7:53.351" v="2653" actId="478"/>
          <ac:spMkLst>
            <pc:docMk/>
            <pc:sldMk cId="3191643358" sldId="258"/>
            <ac:spMk id="15" creationId="{507C1054-5B25-45C3-89F5-498BB98C953B}"/>
          </ac:spMkLst>
        </pc:spChg>
        <pc:spChg chg="add mod">
          <ac:chgData name="Александра  Шишкова" userId="eef2855d-6d2a-495a-868b-d7a8ff178bc4" providerId="ADAL" clId="{E8EEC26E-4B6C-432F-AEEE-D6DC7D204712}" dt="2021-09-08T07:47:57.102" v="2655"/>
          <ac:spMkLst>
            <pc:docMk/>
            <pc:sldMk cId="3191643358" sldId="258"/>
            <ac:spMk id="16" creationId="{6202ECA4-862F-4D42-8AAA-560467485CFB}"/>
          </ac:spMkLst>
        </pc:spChg>
        <pc:picChg chg="del">
          <ac:chgData name="Александра  Шишкова" userId="eef2855d-6d2a-495a-868b-d7a8ff178bc4" providerId="ADAL" clId="{E8EEC26E-4B6C-432F-AEEE-D6DC7D204712}" dt="2021-09-01T14:09:35.095" v="97" actId="478"/>
          <ac:picMkLst>
            <pc:docMk/>
            <pc:sldMk cId="3191643358" sldId="258"/>
            <ac:picMk id="7" creationId="{00D04ED9-8051-4ED2-AF2C-4801A18593A6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47.583" v="166" actId="1076"/>
          <ac:picMkLst>
            <pc:docMk/>
            <pc:sldMk cId="3191643358" sldId="258"/>
            <ac:picMk id="8" creationId="{36C4B5DA-6A54-4C5A-A394-4D7850C063A6}"/>
          </ac:picMkLst>
        </pc:picChg>
        <pc:picChg chg="del">
          <ac:chgData name="Александра  Шишкова" userId="eef2855d-6d2a-495a-868b-d7a8ff178bc4" providerId="ADAL" clId="{E8EEC26E-4B6C-432F-AEEE-D6DC7D204712}" dt="2021-09-01T14:09:36.153" v="99" actId="478"/>
          <ac:picMkLst>
            <pc:docMk/>
            <pc:sldMk cId="3191643358" sldId="258"/>
            <ac:picMk id="9" creationId="{B5D81A6F-F8CB-4A38-B2FC-187449258850}"/>
          </ac:picMkLst>
        </pc:picChg>
        <pc:picChg chg="del">
          <ac:chgData name="Александра  Шишкова" userId="eef2855d-6d2a-495a-868b-d7a8ff178bc4" providerId="ADAL" clId="{E8EEC26E-4B6C-432F-AEEE-D6DC7D204712}" dt="2021-09-01T14:09:35.613" v="98" actId="478"/>
          <ac:picMkLst>
            <pc:docMk/>
            <pc:sldMk cId="3191643358" sldId="258"/>
            <ac:picMk id="11" creationId="{E2C7DDB4-68F3-417F-B4F0-4EFFDC1CEE5E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55.149" v="169" actId="1076"/>
          <ac:picMkLst>
            <pc:docMk/>
            <pc:sldMk cId="3191643358" sldId="258"/>
            <ac:picMk id="12" creationId="{31070216-7FE9-4145-8580-8802F934F512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3:51.276" v="168" actId="1076"/>
          <ac:picMkLst>
            <pc:docMk/>
            <pc:sldMk cId="3191643358" sldId="258"/>
            <ac:picMk id="14" creationId="{6D6474ED-16A7-4E01-918C-E9014A1D401D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48.466" v="2662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E8EEC26E-4B6C-432F-AEEE-D6DC7D204712}" dt="2021-09-08T07:14:11.410" v="2558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8:47.994" v="2661" actId="478"/>
          <ac:spMkLst>
            <pc:docMk/>
            <pc:sldMk cId="4163915433" sldId="259"/>
            <ac:spMk id="5" creationId="{EC6841E1-D42B-4F4A-9129-8152AC596AF0}"/>
          </ac:spMkLst>
        </pc:spChg>
        <pc:spChg chg="del">
          <ac:chgData name="Александра  Шишкова" userId="eef2855d-6d2a-495a-868b-d7a8ff178bc4" providerId="ADAL" clId="{E8EEC26E-4B6C-432F-AEEE-D6DC7D204712}" dt="2021-09-08T07:48:44.207" v="2660" actId="478"/>
          <ac:spMkLst>
            <pc:docMk/>
            <pc:sldMk cId="4163915433" sldId="259"/>
            <ac:spMk id="12" creationId="{E14D50D3-5770-43D1-9E01-57544E8D7FE7}"/>
          </ac:spMkLst>
        </pc:spChg>
        <pc:spChg chg="add mod">
          <ac:chgData name="Александра  Шишкова" userId="eef2855d-6d2a-495a-868b-d7a8ff178bc4" providerId="ADAL" clId="{E8EEC26E-4B6C-432F-AEEE-D6DC7D204712}" dt="2021-09-08T07:48:48.466" v="2662"/>
          <ac:spMkLst>
            <pc:docMk/>
            <pc:sldMk cId="4163915433" sldId="259"/>
            <ac:spMk id="14" creationId="{1CE05E8C-9979-4D00-963C-582E40B54A86}"/>
          </ac:spMkLst>
        </pc:spChg>
        <pc:picChg chg="del">
          <ac:chgData name="Александра  Шишкова" userId="eef2855d-6d2a-495a-868b-d7a8ff178bc4" providerId="ADAL" clId="{E8EEC26E-4B6C-432F-AEEE-D6DC7D204712}" dt="2021-09-01T14:09:40.287" v="103" actId="478"/>
          <ac:picMkLst>
            <pc:docMk/>
            <pc:sldMk cId="4163915433" sldId="259"/>
            <ac:picMk id="7" creationId="{10A89050-CF2C-44B0-8EDE-3F1D88841956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36.906" v="310" actId="14100"/>
          <ac:picMkLst>
            <pc:docMk/>
            <pc:sldMk cId="4163915433" sldId="259"/>
            <ac:picMk id="8" creationId="{F917BC41-723D-405F-9E4C-C719DC791AEC}"/>
          </ac:picMkLst>
        </pc:picChg>
        <pc:picChg chg="del">
          <ac:chgData name="Александра  Шишкова" userId="eef2855d-6d2a-495a-868b-d7a8ff178bc4" providerId="ADAL" clId="{E8EEC26E-4B6C-432F-AEEE-D6DC7D204712}" dt="2021-09-01T14:09:40.640" v="104" actId="478"/>
          <ac:picMkLst>
            <pc:docMk/>
            <pc:sldMk cId="4163915433" sldId="259"/>
            <ac:picMk id="9" creationId="{AFB7FB16-4424-4321-AE7B-A555945F258C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40.683" v="311" actId="1076"/>
          <ac:picMkLst>
            <pc:docMk/>
            <pc:sldMk cId="4163915433" sldId="259"/>
            <ac:picMk id="11" creationId="{D9A78338-5AE0-4B41-BA7D-BB7A35BBCCC8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8:47.049" v="313" actId="1076"/>
          <ac:picMkLst>
            <pc:docMk/>
            <pc:sldMk cId="4163915433" sldId="259"/>
            <ac:picMk id="13" creationId="{62CE5F5C-AEAB-4327-8C8F-12F203D3593C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09.516" v="2658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E8EEC26E-4B6C-432F-AEEE-D6DC7D204712}" dt="2021-09-08T07:34:03.632" v="2604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8:08.976" v="2657" actId="478"/>
          <ac:spMkLst>
            <pc:docMk/>
            <pc:sldMk cId="3237151389" sldId="261"/>
            <ac:spMk id="5" creationId="{C89D779A-A7CA-49C9-B2D3-791494C09F12}"/>
          </ac:spMkLst>
        </pc:spChg>
        <pc:spChg chg="add mod">
          <ac:chgData name="Александра  Шишкова" userId="eef2855d-6d2a-495a-868b-d7a8ff178bc4" providerId="ADAL" clId="{E8EEC26E-4B6C-432F-AEEE-D6DC7D204712}" dt="2021-09-08T07:48:09.516" v="2658"/>
          <ac:spMkLst>
            <pc:docMk/>
            <pc:sldMk cId="3237151389" sldId="261"/>
            <ac:spMk id="11" creationId="{FDA91668-2036-4199-9860-B6CED3D0D4AC}"/>
          </ac:spMkLst>
        </pc:spChg>
        <pc:spChg chg="del mod">
          <ac:chgData name="Александра  Шишкова" userId="eef2855d-6d2a-495a-868b-d7a8ff178bc4" providerId="ADAL" clId="{E8EEC26E-4B6C-432F-AEEE-D6DC7D204712}" dt="2021-09-08T07:48:03.223" v="2656" actId="478"/>
          <ac:spMkLst>
            <pc:docMk/>
            <pc:sldMk cId="3237151389" sldId="261"/>
            <ac:spMk id="13" creationId="{5ACC8E42-25E8-441C-B2AF-A3640A118B6B}"/>
          </ac:spMkLst>
        </pc:spChg>
        <pc:picChg chg="del">
          <ac:chgData name="Александра  Шишкова" userId="eef2855d-6d2a-495a-868b-d7a8ff178bc4" providerId="ADAL" clId="{E8EEC26E-4B6C-432F-AEEE-D6DC7D204712}" dt="2021-09-01T14:09:37.720" v="100" actId="478"/>
          <ac:picMkLst>
            <pc:docMk/>
            <pc:sldMk cId="3237151389" sldId="261"/>
            <ac:picMk id="7" creationId="{5618036B-D162-432D-B972-3E200704B56B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38.898" v="234" actId="1076"/>
          <ac:picMkLst>
            <pc:docMk/>
            <pc:sldMk cId="3237151389" sldId="261"/>
            <ac:picMk id="8" creationId="{FDBFD554-22D7-4A22-BBEF-CC62DBED54D0}"/>
          </ac:picMkLst>
        </pc:picChg>
        <pc:picChg chg="del">
          <ac:chgData name="Александра  Шишкова" userId="eef2855d-6d2a-495a-868b-d7a8ff178bc4" providerId="ADAL" clId="{E8EEC26E-4B6C-432F-AEEE-D6DC7D204712}" dt="2021-09-01T14:09:38.177" v="101" actId="478"/>
          <ac:picMkLst>
            <pc:docMk/>
            <pc:sldMk cId="3237151389" sldId="261"/>
            <ac:picMk id="9" creationId="{9D96C418-534C-4D84-8D87-FC2377D0C3CB}"/>
          </ac:picMkLst>
        </pc:picChg>
        <pc:picChg chg="del">
          <ac:chgData name="Александра  Шишкова" userId="eef2855d-6d2a-495a-868b-d7a8ff178bc4" providerId="ADAL" clId="{E8EEC26E-4B6C-432F-AEEE-D6DC7D204712}" dt="2021-09-01T14:09:38.868" v="102" actId="478"/>
          <ac:picMkLst>
            <pc:docMk/>
            <pc:sldMk cId="3237151389" sldId="261"/>
            <ac:picMk id="11" creationId="{FCE5C410-78A5-4F98-A424-4E4517649F13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42.687" v="236" actId="1076"/>
          <ac:picMkLst>
            <pc:docMk/>
            <pc:sldMk cId="3237151389" sldId="261"/>
            <ac:picMk id="12" creationId="{A82D9B46-DCB4-4F10-8215-DF7820BD77A6}"/>
          </ac:picMkLst>
        </pc:picChg>
        <pc:picChg chg="add del mod">
          <ac:chgData name="Александра  Шишкова" userId="eef2855d-6d2a-495a-868b-d7a8ff178bc4" providerId="ADAL" clId="{E8EEC26E-4B6C-432F-AEEE-D6DC7D204712}" dt="2021-09-01T14:16:07.595" v="220" actId="478"/>
          <ac:picMkLst>
            <pc:docMk/>
            <pc:sldMk cId="3237151389" sldId="261"/>
            <ac:picMk id="14" creationId="{B336AE7D-F8C4-4034-B11A-BA52EDCCC49C}"/>
          </ac:picMkLst>
        </pc:picChg>
        <pc:picChg chg="add mod">
          <ac:chgData name="Александра  Шишкова" userId="eef2855d-6d2a-495a-868b-d7a8ff178bc4" providerId="ADAL" clId="{E8EEC26E-4B6C-432F-AEEE-D6DC7D204712}" dt="2021-09-01T14:16:40.406" v="235" actId="1076"/>
          <ac:picMkLst>
            <pc:docMk/>
            <pc:sldMk cId="3237151389" sldId="261"/>
            <ac:picMk id="16" creationId="{61224184-043F-408D-9A17-6DF08670F560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51:59.413" v="2823" actId="478"/>
        <pc:sldMkLst>
          <pc:docMk/>
          <pc:sldMk cId="3984159688" sldId="263"/>
        </pc:sldMkLst>
        <pc:spChg chg="add del mod">
          <ac:chgData name="Александра  Шишкова" userId="eef2855d-6d2a-495a-868b-d7a8ff178bc4" providerId="ADAL" clId="{E8EEC26E-4B6C-432F-AEEE-D6DC7D204712}" dt="2021-09-08T07:51:59.413" v="2823" actId="478"/>
          <ac:spMkLst>
            <pc:docMk/>
            <pc:sldMk cId="3984159688" sldId="263"/>
            <ac:spMk id="2" creationId="{2004ABEC-A955-4071-8AD1-374683C0D8B4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59.413" v="2823" actId="478"/>
          <ac:spMkLst>
            <pc:docMk/>
            <pc:sldMk cId="3984159688" sldId="263"/>
            <ac:spMk id="5" creationId="{6E84B495-A602-4B4C-B215-A0033CADF031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58.162" v="2821"/>
          <ac:spMkLst>
            <pc:docMk/>
            <pc:sldMk cId="3984159688" sldId="263"/>
            <ac:spMk id="8" creationId="{2997D32A-4ADD-4B40-9F93-BBBD6FDB4D18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9:34:49.042" v="2434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1:42.911" v="2817" actId="20577"/>
        <pc:sldMkLst>
          <pc:docMk/>
          <pc:sldMk cId="2513533746" sldId="265"/>
        </pc:sldMkLst>
        <pc:spChg chg="del">
          <ac:chgData name="Александра  Шишкова" userId="eef2855d-6d2a-495a-868b-d7a8ff178bc4" providerId="ADAL" clId="{E8EEC26E-4B6C-432F-AEEE-D6DC7D204712}" dt="2021-09-08T07:51:33.395" v="2790" actId="478"/>
          <ac:spMkLst>
            <pc:docMk/>
            <pc:sldMk cId="2513533746" sldId="265"/>
            <ac:spMk id="2" creationId="{D8F4F16D-1905-490D-834C-C4C261BAE69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35.138" v="2791" actId="478"/>
          <ac:spMkLst>
            <pc:docMk/>
            <pc:sldMk cId="2513533746" sldId="265"/>
            <ac:spMk id="6" creationId="{1E29B8AA-C871-4627-874D-D5D50B2BF5D7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0.222" v="2785"/>
          <ac:spMkLst>
            <pc:docMk/>
            <pc:sldMk cId="2513533746" sldId="265"/>
            <ac:spMk id="8" creationId="{7133699E-10E1-4A92-9836-F4DDAD63BC3C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5.491" v="2787"/>
          <ac:spMkLst>
            <pc:docMk/>
            <pc:sldMk cId="2513533746" sldId="265"/>
            <ac:spMk id="10" creationId="{DB55D01F-2708-4F8B-B473-8DBB131DB206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1:28.602" v="2789"/>
          <ac:spMkLst>
            <pc:docMk/>
            <pc:sldMk cId="2513533746" sldId="265"/>
            <ac:spMk id="11" creationId="{C908ADA2-9D67-44D1-971E-7F5182A7175D}"/>
          </ac:spMkLst>
        </pc:spChg>
        <pc:spChg chg="add mod">
          <ac:chgData name="Александра  Шишкова" userId="eef2855d-6d2a-495a-868b-d7a8ff178bc4" providerId="ADAL" clId="{E8EEC26E-4B6C-432F-AEEE-D6DC7D204712}" dt="2021-09-08T07:51:42.911" v="2817" actId="20577"/>
          <ac:spMkLst>
            <pc:docMk/>
            <pc:sldMk cId="2513533746" sldId="265"/>
            <ac:spMk id="12" creationId="{210DC0EC-B6F2-48EC-9951-A071DB587FDB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1T13:45:30.994" v="85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1:03.258" v="2781"/>
        <pc:sldMkLst>
          <pc:docMk/>
          <pc:sldMk cId="557618655" sldId="266"/>
        </pc:sldMkLst>
        <pc:spChg chg="add del mod">
          <ac:chgData name="Александра  Шишкова" userId="eef2855d-6d2a-495a-868b-d7a8ff178bc4" providerId="ADAL" clId="{E8EEC26E-4B6C-432F-AEEE-D6DC7D204712}" dt="2021-09-08T07:51:03.258" v="2781"/>
          <ac:spMkLst>
            <pc:docMk/>
            <pc:sldMk cId="557618655" sldId="266"/>
            <ac:spMk id="9" creationId="{620BA699-C69C-4037-A8E7-FE93D74A2A85}"/>
          </ac:spMkLst>
        </pc:spChg>
        <pc:spChg chg="mod">
          <ac:chgData name="Александра  Шишкова" userId="eef2855d-6d2a-495a-868b-d7a8ff178bc4" providerId="ADAL" clId="{E8EEC26E-4B6C-432F-AEEE-D6DC7D204712}" dt="2021-09-01T13:44:46.002" v="75" actId="20577"/>
          <ac:spMkLst>
            <pc:docMk/>
            <pc:sldMk cId="557618655" sldId="266"/>
            <ac:spMk id="9" creationId="{6749253B-C77F-4CFC-825F-BB32E8D944B1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7:44:18.666" v="1181" actId="14734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addSp delSp modSp">
        <pc:chgData name="Александра  Шишкова" userId="eef2855d-6d2a-495a-868b-d7a8ff178bc4" providerId="ADAL" clId="{E8EEC26E-4B6C-432F-AEEE-D6DC7D204712}" dt="2021-09-08T07:51:13.050" v="2783"/>
        <pc:sldMkLst>
          <pc:docMk/>
          <pc:sldMk cId="2089424929" sldId="268"/>
        </pc:sldMkLst>
        <pc:spChg chg="add del mod">
          <ac:chgData name="Александра  Шишкова" userId="eef2855d-6d2a-495a-868b-d7a8ff178bc4" providerId="ADAL" clId="{E8EEC26E-4B6C-432F-AEEE-D6DC7D204712}" dt="2021-09-08T07:51:13.050" v="2783"/>
          <ac:spMkLst>
            <pc:docMk/>
            <pc:sldMk cId="2089424929" sldId="268"/>
            <ac:spMk id="7" creationId="{4BECE1F7-94AC-41A2-B5C5-1859B5590BBB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50:11.640" v="2719" actId="20577"/>
        <pc:sldMkLst>
          <pc:docMk/>
          <pc:sldMk cId="4125647836" sldId="269"/>
        </pc:sldMkLst>
        <pc:spChg chg="add del mod">
          <ac:chgData name="Александра  Шишкова" userId="eef2855d-6d2a-495a-868b-d7a8ff178bc4" providerId="ADAL" clId="{E8EEC26E-4B6C-432F-AEEE-D6DC7D204712}" dt="2021-09-08T07:50:07.335" v="2707" actId="478"/>
          <ac:spMkLst>
            <pc:docMk/>
            <pc:sldMk cId="4125647836" sldId="269"/>
            <ac:spMk id="2" creationId="{2326BF47-F4BE-464D-A7E2-A6B0C0859DDA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07.761" v="2708"/>
          <ac:spMkLst>
            <pc:docMk/>
            <pc:sldMk cId="4125647836" sldId="269"/>
            <ac:spMk id="6" creationId="{64132EF7-F6EE-4C2C-BFDD-EFCF22AE9E94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11.640" v="2719" actId="20577"/>
          <ac:spMkLst>
            <pc:docMk/>
            <pc:sldMk cId="4125647836" sldId="269"/>
            <ac:spMk id="10" creationId="{C3D76DCE-2221-4D63-8A32-41ED78F6196D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8T07:36:53.025" v="2639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31.753" v="2755" actId="20577"/>
        <pc:sldMkLst>
          <pc:docMk/>
          <pc:sldMk cId="627837403" sldId="270"/>
        </pc:sldMkLst>
        <pc:spChg chg="del">
          <ac:chgData name="Александра  Шишкова" userId="eef2855d-6d2a-495a-868b-d7a8ff178bc4" providerId="ADAL" clId="{E8EEC26E-4B6C-432F-AEEE-D6DC7D204712}" dt="2021-09-08T07:50:17.377" v="2720" actId="478"/>
          <ac:spMkLst>
            <pc:docMk/>
            <pc:sldMk cId="627837403" sldId="270"/>
            <ac:spMk id="2" creationId="{05F0B1B6-B823-4FAD-8C27-A0EDF913636F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21.257" v="2721" actId="478"/>
          <ac:spMkLst>
            <pc:docMk/>
            <pc:sldMk cId="627837403" sldId="270"/>
            <ac:spMk id="5" creationId="{8EAA10D4-047F-4465-921D-FC40BD9BDB7B}"/>
          </ac:spMkLst>
        </pc:spChg>
        <pc:spChg chg="add mod">
          <ac:chgData name="Александра  Шишкова" userId="eef2855d-6d2a-495a-868b-d7a8ff178bc4" providerId="ADAL" clId="{E8EEC26E-4B6C-432F-AEEE-D6DC7D204712}" dt="2021-09-08T07:50:31.753" v="2755" actId="20577"/>
          <ac:spMkLst>
            <pc:docMk/>
            <pc:sldMk cId="627837403" sldId="270"/>
            <ac:spMk id="8" creationId="{568BF28E-6571-4C28-9CB8-20F664DF96D5}"/>
          </ac:spMkLst>
        </pc:spChg>
        <pc:graphicFrameChg chg="mod">
          <ac:chgData name="Александра  Шишкова" userId="eef2855d-6d2a-495a-868b-d7a8ff178bc4" providerId="ADAL" clId="{E8EEC26E-4B6C-432F-AEEE-D6DC7D204712}" dt="2021-09-08T07:37:41.915" v="2640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46.710" v="2775" actId="20577"/>
        <pc:sldMkLst>
          <pc:docMk/>
          <pc:sldMk cId="1148897262" sldId="273"/>
        </pc:sldMkLst>
        <pc:spChg chg="del">
          <ac:chgData name="Александра  Шишкова" userId="eef2855d-6d2a-495a-868b-d7a8ff178bc4" providerId="ADAL" clId="{E8EEC26E-4B6C-432F-AEEE-D6DC7D204712}" dt="2021-09-08T07:50:36.902" v="2756" actId="478"/>
          <ac:spMkLst>
            <pc:docMk/>
            <pc:sldMk cId="1148897262" sldId="273"/>
            <ac:spMk id="2" creationId="{CA838469-93A8-4790-A0D3-F363462B9A69}"/>
          </ac:spMkLst>
        </pc:spChg>
        <pc:spChg chg="mod">
          <ac:chgData name="Александра  Шишкова" userId="eef2855d-6d2a-495a-868b-d7a8ff178bc4" providerId="ADAL" clId="{E8EEC26E-4B6C-432F-AEEE-D6DC7D204712}" dt="2021-09-01T14:42:46.905" v="358" actId="20577"/>
          <ac:spMkLst>
            <pc:docMk/>
            <pc:sldMk cId="1148897262" sldId="273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50:37.756" v="2757" actId="478"/>
          <ac:spMkLst>
            <pc:docMk/>
            <pc:sldMk cId="1148897262" sldId="273"/>
            <ac:spMk id="5" creationId="{D3B52B7C-BB3A-403B-8876-EF0D3C53D3B3}"/>
          </ac:spMkLst>
        </pc:spChg>
        <pc:spChg chg="add mod">
          <ac:chgData name="Александра  Шишкова" userId="eef2855d-6d2a-495a-868b-d7a8ff178bc4" providerId="ADAL" clId="{E8EEC26E-4B6C-432F-AEEE-D6DC7D204712}" dt="2021-09-08T07:50:46.710" v="2775" actId="20577"/>
          <ac:spMkLst>
            <pc:docMk/>
            <pc:sldMk cId="1148897262" sldId="273"/>
            <ac:spMk id="10" creationId="{17C3CCE8-4B18-4B27-9EE7-6B6E95746540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3T07:28:42.866" v="562" actId="20577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addSp delSp modSp mod">
        <pc:chgData name="Александра  Шишкова" userId="eef2855d-6d2a-495a-868b-d7a8ff178bc4" providerId="ADAL" clId="{E8EEC26E-4B6C-432F-AEEE-D6DC7D204712}" dt="2021-09-08T07:50:58.893" v="2779"/>
        <pc:sldMkLst>
          <pc:docMk/>
          <pc:sldMk cId="998784282" sldId="274"/>
        </pc:sldMkLst>
        <pc:spChg chg="add del mod">
          <ac:chgData name="Александра  Шишкова" userId="eef2855d-6d2a-495a-868b-d7a8ff178bc4" providerId="ADAL" clId="{E8EEC26E-4B6C-432F-AEEE-D6DC7D204712}" dt="2021-09-08T07:50:58.893" v="2779"/>
          <ac:spMkLst>
            <pc:docMk/>
            <pc:sldMk cId="998784282" sldId="274"/>
            <ac:spMk id="8" creationId="{EB874CFB-2AEB-4E1F-97B1-76B8E47F157E}"/>
          </ac:spMkLst>
        </pc:spChg>
        <pc:graphicFrameChg chg="modGraphic">
          <ac:chgData name="Александра  Шишкова" userId="eef2855d-6d2a-495a-868b-d7a8ff178bc4" providerId="ADAL" clId="{E8EEC26E-4B6C-432F-AEEE-D6DC7D204712}" dt="2021-09-01T14:47:03.106" v="388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del">
        <pc:chgData name="Александра  Шишкова" userId="eef2855d-6d2a-495a-868b-d7a8ff178bc4" providerId="ADAL" clId="{E8EEC26E-4B6C-432F-AEEE-D6DC7D204712}" dt="2021-09-01T14:09:31.669" v="96" actId="47"/>
        <pc:sldMkLst>
          <pc:docMk/>
          <pc:sldMk cId="795807954" sldId="275"/>
        </pc:sldMkLst>
      </pc:sldChg>
      <pc:sldChg chg="del">
        <pc:chgData name="Александра  Шишкова" userId="eef2855d-6d2a-495a-868b-d7a8ff178bc4" providerId="ADAL" clId="{E8EEC26E-4B6C-432F-AEEE-D6DC7D204712}" dt="2021-09-01T14:09:29.448" v="94" actId="47"/>
        <pc:sldMkLst>
          <pc:docMk/>
          <pc:sldMk cId="1507389741" sldId="276"/>
        </pc:sldMkLst>
      </pc:sldChg>
      <pc:sldChg chg="del">
        <pc:chgData name="Александра  Шишкова" userId="eef2855d-6d2a-495a-868b-d7a8ff178bc4" providerId="ADAL" clId="{E8EEC26E-4B6C-432F-AEEE-D6DC7D204712}" dt="2021-09-01T14:09:30.541" v="95" actId="47"/>
        <pc:sldMkLst>
          <pc:docMk/>
          <pc:sldMk cId="2060142399" sldId="277"/>
        </pc:sldMkLst>
      </pc:sldChg>
      <pc:sldChg chg="addSp delSp modSp mod">
        <pc:chgData name="Александра  Шишкова" userId="eef2855d-6d2a-495a-868b-d7a8ff178bc4" providerId="ADAL" clId="{E8EEC26E-4B6C-432F-AEEE-D6DC7D204712}" dt="2021-09-08T07:50:52.174" v="2777"/>
        <pc:sldMkLst>
          <pc:docMk/>
          <pc:sldMk cId="2775569526" sldId="278"/>
        </pc:sldMkLst>
        <pc:spChg chg="add del mod">
          <ac:chgData name="Александра  Шишкова" userId="eef2855d-6d2a-495a-868b-d7a8ff178bc4" providerId="ADAL" clId="{E8EEC26E-4B6C-432F-AEEE-D6DC7D204712}" dt="2021-09-08T07:50:52.174" v="2777"/>
          <ac:spMkLst>
            <pc:docMk/>
            <pc:sldMk cId="2775569526" sldId="278"/>
            <ac:spMk id="7" creationId="{C0367CCA-973D-4806-A5FB-717D673F1DED}"/>
          </ac:spMkLst>
        </pc:spChg>
        <pc:graphicFrameChg chg="mod modGraphic">
          <ac:chgData name="Александра  Шишкова" userId="eef2855d-6d2a-495a-868b-d7a8ff178bc4" providerId="ADAL" clId="{E8EEC26E-4B6C-432F-AEEE-D6DC7D204712}" dt="2021-09-03T07:27:49.426" v="534" actId="1076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del">
          <ac:chgData name="Александра  Шишкова" userId="eef2855d-6d2a-495a-868b-d7a8ff178bc4" providerId="ADAL" clId="{E8EEC26E-4B6C-432F-AEEE-D6DC7D204712}" dt="2021-09-01T13:43:55.127" v="44" actId="478"/>
          <ac:picMkLst>
            <pc:docMk/>
            <pc:sldMk cId="2775569526" sldId="278"/>
            <ac:picMk id="13" creationId="{86FD2696-79A8-4A3B-A85F-E9842F1B6580}"/>
          </ac:picMkLst>
        </pc:picChg>
        <pc:picChg chg="del">
          <ac:chgData name="Александра  Шишкова" userId="eef2855d-6d2a-495a-868b-d7a8ff178bc4" providerId="ADAL" clId="{E8EEC26E-4B6C-432F-AEEE-D6DC7D204712}" dt="2021-09-01T13:43:55.737" v="45" actId="478"/>
          <ac:picMkLst>
            <pc:docMk/>
            <pc:sldMk cId="2775569526" sldId="278"/>
            <ac:picMk id="19" creationId="{5EFA19F8-44AA-491B-841C-E6E27859DA77}"/>
          </ac:picMkLst>
        </pc:picChg>
        <pc:picChg chg="del">
          <ac:chgData name="Александра  Шишкова" userId="eef2855d-6d2a-495a-868b-d7a8ff178bc4" providerId="ADAL" clId="{E8EEC26E-4B6C-432F-AEEE-D6DC7D204712}" dt="2021-09-01T13:43:56.206" v="46" actId="478"/>
          <ac:picMkLst>
            <pc:docMk/>
            <pc:sldMk cId="2775569526" sldId="278"/>
            <ac:picMk id="21" creationId="{BBEF7B76-5C43-44B2-973E-11B843719AF0}"/>
          </ac:picMkLst>
        </pc:picChg>
      </pc:sldChg>
      <pc:sldChg chg="addSp delSp modSp mod">
        <pc:chgData name="Александра  Шишкова" userId="eef2855d-6d2a-495a-868b-d7a8ff178bc4" providerId="ADAL" clId="{E8EEC26E-4B6C-432F-AEEE-D6DC7D204712}" dt="2021-09-08T07:48:59.051" v="2665"/>
        <pc:sldMkLst>
          <pc:docMk/>
          <pc:sldMk cId="2626643847" sldId="279"/>
        </pc:sldMkLst>
        <pc:spChg chg="add del mod">
          <ac:chgData name="Александра  Шишкова" userId="eef2855d-6d2a-495a-868b-d7a8ff178bc4" providerId="ADAL" clId="{E8EEC26E-4B6C-432F-AEEE-D6DC7D204712}" dt="2021-09-08T07:48:58.445" v="2664" actId="478"/>
          <ac:spMkLst>
            <pc:docMk/>
            <pc:sldMk cId="2626643847" sldId="279"/>
            <ac:spMk id="3" creationId="{A98973E8-9842-4CC3-80E1-7112D3A08338}"/>
          </ac:spMkLst>
        </pc:spChg>
        <pc:spChg chg="del mod">
          <ac:chgData name="Александра  Шишкова" userId="eef2855d-6d2a-495a-868b-d7a8ff178bc4" providerId="ADAL" clId="{E8EEC26E-4B6C-432F-AEEE-D6DC7D204712}" dt="2021-09-08T07:48:56.065" v="2663" actId="478"/>
          <ac:spMkLst>
            <pc:docMk/>
            <pc:sldMk cId="2626643847" sldId="279"/>
            <ac:spMk id="7" creationId="{5E7DCC4E-3C82-484A-8E38-D46577E171DC}"/>
          </ac:spMkLst>
        </pc:spChg>
        <pc:spChg chg="add mod">
          <ac:chgData name="Александра  Шишкова" userId="eef2855d-6d2a-495a-868b-d7a8ff178bc4" providerId="ADAL" clId="{E8EEC26E-4B6C-432F-AEEE-D6DC7D204712}" dt="2021-09-08T07:48:59.051" v="2665"/>
          <ac:spMkLst>
            <pc:docMk/>
            <pc:sldMk cId="2626643847" sldId="279"/>
            <ac:spMk id="12" creationId="{2AAF5295-CA42-4785-8A6A-CFC1ECD0EFFF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07.440" v="2668"/>
        <pc:sldMkLst>
          <pc:docMk/>
          <pc:sldMk cId="259904054" sldId="280"/>
        </pc:sldMkLst>
        <pc:spChg chg="add del mod">
          <ac:chgData name="Александра  Шишкова" userId="eef2855d-6d2a-495a-868b-d7a8ff178bc4" providerId="ADAL" clId="{E8EEC26E-4B6C-432F-AEEE-D6DC7D204712}" dt="2021-09-08T07:49:06.952" v="2667" actId="478"/>
          <ac:spMkLst>
            <pc:docMk/>
            <pc:sldMk cId="259904054" sldId="280"/>
            <ac:spMk id="5" creationId="{6A4A101B-6C0D-43BC-BD59-1449B64592F3}"/>
          </ac:spMkLst>
        </pc:spChg>
        <pc:spChg chg="del">
          <ac:chgData name="Александра  Шишкова" userId="eef2855d-6d2a-495a-868b-d7a8ff178bc4" providerId="ADAL" clId="{E8EEC26E-4B6C-432F-AEEE-D6DC7D204712}" dt="2021-09-08T07:49:05.020" v="2666" actId="478"/>
          <ac:spMkLst>
            <pc:docMk/>
            <pc:sldMk cId="259904054" sldId="280"/>
            <ac:spMk id="12" creationId="{ACBE29B6-5563-46AB-B4A2-77E695F6793A}"/>
          </ac:spMkLst>
        </pc:spChg>
        <pc:spChg chg="add mod">
          <ac:chgData name="Александра  Шишкова" userId="eef2855d-6d2a-495a-868b-d7a8ff178bc4" providerId="ADAL" clId="{E8EEC26E-4B6C-432F-AEEE-D6DC7D204712}" dt="2021-09-08T07:49:07.440" v="2668"/>
          <ac:spMkLst>
            <pc:docMk/>
            <pc:sldMk cId="259904054" sldId="280"/>
            <ac:spMk id="13" creationId="{2F04E8E7-BB48-4840-A0D2-73CC22A87E7A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15.389" v="2671"/>
        <pc:sldMkLst>
          <pc:docMk/>
          <pc:sldMk cId="2908063771" sldId="281"/>
        </pc:sldMkLst>
        <pc:spChg chg="add del mod">
          <ac:chgData name="Александра  Шишкова" userId="eef2855d-6d2a-495a-868b-d7a8ff178bc4" providerId="ADAL" clId="{E8EEC26E-4B6C-432F-AEEE-D6DC7D204712}" dt="2021-09-08T07:49:14.597" v="2670" actId="478"/>
          <ac:spMkLst>
            <pc:docMk/>
            <pc:sldMk cId="2908063771" sldId="281"/>
            <ac:spMk id="5" creationId="{A13E13E0-17B4-4B70-B877-429AF69DF0C2}"/>
          </ac:spMkLst>
        </pc:spChg>
        <pc:spChg chg="del">
          <ac:chgData name="Александра  Шишкова" userId="eef2855d-6d2a-495a-868b-d7a8ff178bc4" providerId="ADAL" clId="{E8EEC26E-4B6C-432F-AEEE-D6DC7D204712}" dt="2021-09-08T07:49:11.456" v="2669" actId="478"/>
          <ac:spMkLst>
            <pc:docMk/>
            <pc:sldMk cId="2908063771" sldId="281"/>
            <ac:spMk id="12" creationId="{A5792A41-22AD-4FE3-A350-784D1226CB33}"/>
          </ac:spMkLst>
        </pc:spChg>
        <pc:spChg chg="add mod">
          <ac:chgData name="Александра  Шишкова" userId="eef2855d-6d2a-495a-868b-d7a8ff178bc4" providerId="ADAL" clId="{E8EEC26E-4B6C-432F-AEEE-D6DC7D204712}" dt="2021-09-08T07:49:15.389" v="2671"/>
          <ac:spMkLst>
            <pc:docMk/>
            <pc:sldMk cId="2908063771" sldId="281"/>
            <ac:spMk id="13" creationId="{DAD69C20-F444-4609-807E-A549561C609E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23.348" v="2674"/>
        <pc:sldMkLst>
          <pc:docMk/>
          <pc:sldMk cId="125223943" sldId="282"/>
        </pc:sldMkLst>
        <pc:spChg chg="add del mod">
          <ac:chgData name="Александра  Шишкова" userId="eef2855d-6d2a-495a-868b-d7a8ff178bc4" providerId="ADAL" clId="{E8EEC26E-4B6C-432F-AEEE-D6DC7D204712}" dt="2021-09-08T07:49:22.798" v="2673" actId="478"/>
          <ac:spMkLst>
            <pc:docMk/>
            <pc:sldMk cId="125223943" sldId="282"/>
            <ac:spMk id="5" creationId="{DC43112B-DF63-4F94-A935-888882C9B06B}"/>
          </ac:spMkLst>
        </pc:spChg>
        <pc:spChg chg="mod">
          <ac:chgData name="Александра  Шишкова" userId="eef2855d-6d2a-495a-868b-d7a8ff178bc4" providerId="ADAL" clId="{E8EEC26E-4B6C-432F-AEEE-D6DC7D204712}" dt="2021-09-08T07:14:56.135" v="2561" actId="20577"/>
          <ac:spMkLst>
            <pc:docMk/>
            <pc:sldMk cId="125223943" sldId="282"/>
            <ac:spMk id="6" creationId="{77788833-DDE0-4AF2-B267-BBBE4134693A}"/>
          </ac:spMkLst>
        </pc:spChg>
        <pc:spChg chg="del">
          <ac:chgData name="Александра  Шишкова" userId="eef2855d-6d2a-495a-868b-d7a8ff178bc4" providerId="ADAL" clId="{E8EEC26E-4B6C-432F-AEEE-D6DC7D204712}" dt="2021-09-08T07:49:20.387" v="2672" actId="478"/>
          <ac:spMkLst>
            <pc:docMk/>
            <pc:sldMk cId="125223943" sldId="282"/>
            <ac:spMk id="10" creationId="{878CB8FC-D32F-4A89-8D57-54E50620F621}"/>
          </ac:spMkLst>
        </pc:spChg>
        <pc:spChg chg="add mod">
          <ac:chgData name="Александра  Шишкова" userId="eef2855d-6d2a-495a-868b-d7a8ff178bc4" providerId="ADAL" clId="{E8EEC26E-4B6C-432F-AEEE-D6DC7D204712}" dt="2021-09-08T07:49:23.348" v="2674"/>
          <ac:spMkLst>
            <pc:docMk/>
            <pc:sldMk cId="125223943" sldId="282"/>
            <ac:spMk id="11" creationId="{385C747C-22C1-40ED-80F2-2CA11A4F9A46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30.596" v="2677"/>
        <pc:sldMkLst>
          <pc:docMk/>
          <pc:sldMk cId="859710218" sldId="283"/>
        </pc:sldMkLst>
        <pc:spChg chg="add del mod">
          <ac:chgData name="Александра  Шишкова" userId="eef2855d-6d2a-495a-868b-d7a8ff178bc4" providerId="ADAL" clId="{E8EEC26E-4B6C-432F-AEEE-D6DC7D204712}" dt="2021-09-08T07:49:30.121" v="2676" actId="478"/>
          <ac:spMkLst>
            <pc:docMk/>
            <pc:sldMk cId="859710218" sldId="283"/>
            <ac:spMk id="5" creationId="{8502ACB2-6830-4931-9AAD-C7703D2F5412}"/>
          </ac:spMkLst>
        </pc:spChg>
        <pc:spChg chg="mod">
          <ac:chgData name="Александра  Шишкова" userId="eef2855d-6d2a-495a-868b-d7a8ff178bc4" providerId="ADAL" clId="{E8EEC26E-4B6C-432F-AEEE-D6DC7D204712}" dt="2021-09-08T07:15:20.200" v="2564" actId="1076"/>
          <ac:spMkLst>
            <pc:docMk/>
            <pc:sldMk cId="859710218" sldId="283"/>
            <ac:spMk id="6" creationId="{9429BFB9-6CDC-43C7-9E92-0BD9EFE608FA}"/>
          </ac:spMkLst>
        </pc:spChg>
        <pc:spChg chg="del">
          <ac:chgData name="Александра  Шишкова" userId="eef2855d-6d2a-495a-868b-d7a8ff178bc4" providerId="ADAL" clId="{E8EEC26E-4B6C-432F-AEEE-D6DC7D204712}" dt="2021-09-08T07:49:27.383" v="2675" actId="478"/>
          <ac:spMkLst>
            <pc:docMk/>
            <pc:sldMk cId="859710218" sldId="283"/>
            <ac:spMk id="8" creationId="{1EF432AD-50CC-4CCA-9BFD-C2856A9E53FB}"/>
          </ac:spMkLst>
        </pc:spChg>
        <pc:spChg chg="add mod">
          <ac:chgData name="Александра  Шишкова" userId="eef2855d-6d2a-495a-868b-d7a8ff178bc4" providerId="ADAL" clId="{E8EEC26E-4B6C-432F-AEEE-D6DC7D204712}" dt="2021-09-08T07:49:30.596" v="2677"/>
          <ac:spMkLst>
            <pc:docMk/>
            <pc:sldMk cId="859710218" sldId="283"/>
            <ac:spMk id="10" creationId="{937A1BEE-3DFB-477D-865B-312E66C35497}"/>
          </ac:spMkLst>
        </pc:spChg>
      </pc:sldChg>
      <pc:sldChg chg="addSp delSp modSp mod">
        <pc:chgData name="Александра  Шишкова" userId="eef2855d-6d2a-495a-868b-d7a8ff178bc4" providerId="ADAL" clId="{E8EEC26E-4B6C-432F-AEEE-D6DC7D204712}" dt="2021-09-08T07:49:51.352" v="2699" actId="20577"/>
        <pc:sldMkLst>
          <pc:docMk/>
          <pc:sldMk cId="2332151030" sldId="284"/>
        </pc:sldMkLst>
        <pc:spChg chg="add del mod">
          <ac:chgData name="Александра  Шишкова" userId="eef2855d-6d2a-495a-868b-d7a8ff178bc4" providerId="ADAL" clId="{E8EEC26E-4B6C-432F-AEEE-D6DC7D204712}" dt="2021-09-08T07:49:43.685" v="2682" actId="478"/>
          <ac:spMkLst>
            <pc:docMk/>
            <pc:sldMk cId="2332151030" sldId="284"/>
            <ac:spMk id="5" creationId="{06F6C937-67D5-45CE-A878-9AFC61346482}"/>
          </ac:spMkLst>
        </pc:spChg>
        <pc:spChg chg="add del mod">
          <ac:chgData name="Александра  Шишкова" userId="eef2855d-6d2a-495a-868b-d7a8ff178bc4" providerId="ADAL" clId="{E8EEC26E-4B6C-432F-AEEE-D6DC7D204712}" dt="2021-09-08T07:49:51.352" v="2699" actId="20577"/>
          <ac:spMkLst>
            <pc:docMk/>
            <pc:sldMk cId="2332151030" sldId="284"/>
            <ac:spMk id="8" creationId="{E982815F-971B-4053-B5D5-0B8B51C214CE}"/>
          </ac:spMkLst>
        </pc:spChg>
      </pc:sldChg>
    </pc:docChg>
  </pc:docChgLst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Александра  Шишкова" userId="eef2855d-6d2a-495a-868b-d7a8ff178bc4" providerId="ADAL" clId="{EE0E7D45-C5CD-458E-B9A9-7942484B9884}"/>
    <pc:docChg chg="undo redo custSel addSld delSld modSld">
      <pc:chgData name="Александра  Шишкова" userId="eef2855d-6d2a-495a-868b-d7a8ff178bc4" providerId="ADAL" clId="{EE0E7D45-C5CD-458E-B9A9-7942484B9884}" dt="2021-09-07T12:17:46.211" v="2422" actId="1076"/>
      <pc:docMkLst>
        <pc:docMk/>
      </pc:docMkLst>
      <pc:sldChg chg="addSp delSp modSp mod">
        <pc:chgData name="Александра  Шишкова" userId="eef2855d-6d2a-495a-868b-d7a8ff178bc4" providerId="ADAL" clId="{EE0E7D45-C5CD-458E-B9A9-7942484B9884}" dt="2021-09-02T07:03:21.301" v="2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EE0E7D45-C5CD-458E-B9A9-7942484B9884}" dt="2021-09-02T07:03:14.585" v="0" actId="478"/>
          <ac:spMkLst>
            <pc:docMk/>
            <pc:sldMk cId="223608102" sldId="256"/>
            <ac:spMk id="2" creationId="{1ABE9CE3-41F6-4CAB-9D71-868F2662147E}"/>
          </ac:spMkLst>
        </pc:spChg>
        <pc:spChg chg="add del mod">
          <ac:chgData name="Александра  Шишкова" userId="eef2855d-6d2a-495a-868b-d7a8ff178bc4" providerId="ADAL" clId="{EE0E7D45-C5CD-458E-B9A9-7942484B9884}" dt="2021-09-02T07:03:19.988" v="1" actId="478"/>
          <ac:spMkLst>
            <pc:docMk/>
            <pc:sldMk cId="223608102" sldId="256"/>
            <ac:spMk id="5" creationId="{7DBA940B-034E-4510-ADCB-A1E0755317C6}"/>
          </ac:spMkLst>
        </pc:spChg>
        <pc:spChg chg="add mod">
          <ac:chgData name="Александра  Шишкова" userId="eef2855d-6d2a-495a-868b-d7a8ff178bc4" providerId="ADAL" clId="{EE0E7D45-C5CD-458E-B9A9-7942484B9884}" dt="2021-09-02T07:03:21.301" v="2"/>
          <ac:spMkLst>
            <pc:docMk/>
            <pc:sldMk cId="223608102" sldId="256"/>
            <ac:spMk id="11" creationId="{4399CCBA-7838-4B6D-98D8-A3DBE4395FF1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2T07:06:18.815" v="12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EE0E7D45-C5CD-458E-B9A9-7942484B9884}" dt="2021-09-02T07:06:18.815" v="12" actId="20577"/>
          <ac:graphicFrameMkLst>
            <pc:docMk/>
            <pc:sldMk cId="612221995" sldId="257"/>
            <ac:graphicFrameMk id="6" creationId="{C9D2498D-D834-4723-9120-2FAED0DFA8A8}"/>
          </ac:graphicFrameMkLst>
        </pc:graphicFrameChg>
        <pc:graphicFrameChg chg="del mod">
          <ac:chgData name="Александра  Шишкова" userId="eef2855d-6d2a-495a-868b-d7a8ff178bc4" providerId="ADAL" clId="{EE0E7D45-C5CD-458E-B9A9-7942484B9884}" dt="2021-09-02T07:06:13.486" v="5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7T10:49:49.914" v="2019" actId="122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EE0E7D45-C5CD-458E-B9A9-7942484B9884}" dt="2021-09-07T10:49:38.162" v="2013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EE0E7D45-C5CD-458E-B9A9-7942484B9884}" dt="2021-09-02T13:57:08.096" v="195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42.411" v="2016" actId="478"/>
          <ac:spMkLst>
            <pc:docMk/>
            <pc:sldMk cId="3191643358" sldId="258"/>
            <ac:spMk id="7" creationId="{07C37E1A-0FCB-4DD3-8ED7-88BE0CC68EAD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36.557" v="2012"/>
          <ac:spMkLst>
            <pc:docMk/>
            <pc:sldMk cId="3191643358" sldId="258"/>
            <ac:spMk id="9" creationId="{E57B01A0-6BFC-4B10-9B4A-BBD6F024406E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40.566" v="2015"/>
          <ac:spMkLst>
            <pc:docMk/>
            <pc:sldMk cId="3191643358" sldId="258"/>
            <ac:spMk id="13" creationId="{230CF4F1-9E0A-4F96-BF2E-202C03005BBE}"/>
          </ac:spMkLst>
        </pc:spChg>
        <pc:spChg chg="add mod">
          <ac:chgData name="Александра  Шишкова" userId="eef2855d-6d2a-495a-868b-d7a8ff178bc4" providerId="ADAL" clId="{EE0E7D45-C5CD-458E-B9A9-7942484B9884}" dt="2021-09-07T10:49:49.914" v="2019" actId="122"/>
          <ac:spMkLst>
            <pc:docMk/>
            <pc:sldMk cId="3191643358" sldId="258"/>
            <ac:spMk id="15" creationId="{507C1054-5B25-45C3-89F5-498BB98C953B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7T10:50:19.737" v="2032" actId="122"/>
        <pc:sldMkLst>
          <pc:docMk/>
          <pc:sldMk cId="4163915433" sldId="259"/>
        </pc:sldMkLst>
        <pc:spChg chg="del">
          <ac:chgData name="Александра  Шишкова" userId="eef2855d-6d2a-495a-868b-d7a8ff178bc4" providerId="ADAL" clId="{EE0E7D45-C5CD-458E-B9A9-7942484B9884}" dt="2021-09-07T10:50:09.015" v="2027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EE0E7D45-C5CD-458E-B9A9-7942484B9884}" dt="2021-09-06T14:31:40.004" v="1942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10.698" v="2028" actId="478"/>
          <ac:spMkLst>
            <pc:docMk/>
            <pc:sldMk cId="4163915433" sldId="259"/>
            <ac:spMk id="7" creationId="{C32C7EA6-545A-4538-8849-8AB58FEB731D}"/>
          </ac:spMkLst>
        </pc:spChg>
        <pc:spChg chg="add mod">
          <ac:chgData name="Александра  Шишкова" userId="eef2855d-6d2a-495a-868b-d7a8ff178bc4" providerId="ADAL" clId="{EE0E7D45-C5CD-458E-B9A9-7942484B9884}" dt="2021-09-07T10:50:19.737" v="2032" actId="122"/>
          <ac:spMkLst>
            <pc:docMk/>
            <pc:sldMk cId="4163915433" sldId="259"/>
            <ac:spMk id="12" creationId="{E14D50D3-5770-43D1-9E01-57544E8D7FE7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7T10:50:16.803" v="2031" actId="122"/>
        <pc:sldMkLst>
          <pc:docMk/>
          <pc:sldMk cId="3237151389" sldId="261"/>
        </pc:sldMkLst>
        <pc:spChg chg="del mod">
          <ac:chgData name="Александра  Шишкова" userId="eef2855d-6d2a-495a-868b-d7a8ff178bc4" providerId="ADAL" clId="{EE0E7D45-C5CD-458E-B9A9-7942484B9884}" dt="2021-09-07T10:49:56.950" v="2021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EE0E7D45-C5CD-458E-B9A9-7942484B9884}" dt="2021-09-06T14:31:31.223" v="1933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01.139" v="2024" actId="478"/>
          <ac:spMkLst>
            <pc:docMk/>
            <pc:sldMk cId="3237151389" sldId="261"/>
            <ac:spMk id="7" creationId="{C52F9B48-6CA4-4F75-83FC-2A8F0F4C9FD4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49:59.038" v="2023"/>
          <ac:spMkLst>
            <pc:docMk/>
            <pc:sldMk cId="3237151389" sldId="261"/>
            <ac:spMk id="11" creationId="{3503E670-FC80-4FFD-AB40-FC7D8DDF4547}"/>
          </ac:spMkLst>
        </pc:spChg>
        <pc:spChg chg="add mod">
          <ac:chgData name="Александра  Шишкова" userId="eef2855d-6d2a-495a-868b-d7a8ff178bc4" providerId="ADAL" clId="{EE0E7D45-C5CD-458E-B9A9-7942484B9884}" dt="2021-09-07T10:50:16.803" v="2031" actId="122"/>
          <ac:spMkLst>
            <pc:docMk/>
            <pc:sldMk cId="3237151389" sldId="261"/>
            <ac:spMk id="13" creationId="{5ACC8E42-25E8-441C-B2AF-A3640A118B6B}"/>
          </ac:spMkLst>
        </pc:spChg>
      </pc:sldChg>
      <pc:sldChg chg="modSp mod">
        <pc:chgData name="Александра  Шишкова" userId="eef2855d-6d2a-495a-868b-d7a8ff178bc4" providerId="ADAL" clId="{EE0E7D45-C5CD-458E-B9A9-7942484B9884}" dt="2021-09-06T14:31:03.201" v="1924" actId="20577"/>
        <pc:sldMkLst>
          <pc:docMk/>
          <pc:sldMk cId="3984159688" sldId="263"/>
        </pc:sldMkLst>
        <pc:graphicFrameChg chg="modGraphic">
          <ac:chgData name="Александра  Шишкова" userId="eef2855d-6d2a-495a-868b-d7a8ff178bc4" providerId="ADAL" clId="{EE0E7D45-C5CD-458E-B9A9-7942484B9884}" dt="2021-09-06T14:31:03.201" v="1924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EE0E7D45-C5CD-458E-B9A9-7942484B9884}" dt="2021-09-06T08:16:33.143" v="1523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EE0E7D45-C5CD-458E-B9A9-7942484B9884}" dt="2021-09-06T08:16:33.143" v="1523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7T11:06:03.567" v="2330" actId="1076"/>
        <pc:sldMkLst>
          <pc:docMk/>
          <pc:sldMk cId="557618655" sldId="266"/>
        </pc:sldMkLst>
        <pc:spChg chg="del">
          <ac:chgData name="Александра  Шишкова" userId="eef2855d-6d2a-495a-868b-d7a8ff178bc4" providerId="ADAL" clId="{EE0E7D45-C5CD-458E-B9A9-7942484B9884}" dt="2021-09-02T11:41:41.474" v="148" actId="478"/>
          <ac:spMkLst>
            <pc:docMk/>
            <pc:sldMk cId="557618655" sldId="266"/>
            <ac:spMk id="9" creationId="{6749253B-C77F-4CFC-825F-BB32E8D944B1}"/>
          </ac:spMkLst>
        </pc:spChg>
        <pc:spChg chg="add mod">
          <ac:chgData name="Александра  Шишкова" userId="eef2855d-6d2a-495a-868b-d7a8ff178bc4" providerId="ADAL" clId="{EE0E7D45-C5CD-458E-B9A9-7942484B9884}" dt="2021-09-07T10:58:53.291" v="2090" actId="1076"/>
          <ac:spMkLst>
            <pc:docMk/>
            <pc:sldMk cId="557618655" sldId="266"/>
            <ac:spMk id="10" creationId="{B5ED13A7-1A96-46C6-9CDE-25526E3BE777}"/>
          </ac:spMkLst>
        </pc:spChg>
        <pc:graphicFrameChg chg="mod modGraphic">
          <ac:chgData name="Александра  Шишкова" userId="eef2855d-6d2a-495a-868b-d7a8ff178bc4" providerId="ADAL" clId="{EE0E7D45-C5CD-458E-B9A9-7942484B9884}" dt="2021-09-07T11:06:03.567" v="2330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">
        <pc:chgData name="Александра  Шишкова" userId="eef2855d-6d2a-495a-868b-d7a8ff178bc4" providerId="ADAL" clId="{EE0E7D45-C5CD-458E-B9A9-7942484B9884}" dt="2021-09-02T11:50:50.348" v="164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EE0E7D45-C5CD-458E-B9A9-7942484B9884}" dt="2021-09-02T11:50:50.348" v="164"/>
          <ac:graphicFrameMkLst>
            <pc:docMk/>
            <pc:sldMk cId="2089424929" sldId="268"/>
            <ac:graphicFrameMk id="11" creationId="{81841BFB-7E9E-407A-A8B2-32AB2493A822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6T14:37:39.176" v="1998" actId="20577"/>
        <pc:sldMkLst>
          <pc:docMk/>
          <pc:sldMk cId="4125647836" sldId="269"/>
        </pc:sldMkLst>
        <pc:spChg chg="del">
          <ac:chgData name="Александра  Шишкова" userId="eef2855d-6d2a-495a-868b-d7a8ff178bc4" providerId="ADAL" clId="{EE0E7D45-C5CD-458E-B9A9-7942484B9884}" dt="2021-09-02T07:20:27.970" v="13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EE0E7D45-C5CD-458E-B9A9-7942484B9884}" dt="2021-09-02T07:20:30.734" v="15" actId="478"/>
          <ac:spMkLst>
            <pc:docMk/>
            <pc:sldMk cId="4125647836" sldId="269"/>
            <ac:spMk id="8" creationId="{C47000A2-B0FE-41AC-A0B2-FCAC99EFBF23}"/>
          </ac:spMkLst>
        </pc:spChg>
        <pc:spChg chg="add mod">
          <ac:chgData name="Александра  Шишкова" userId="eef2855d-6d2a-495a-868b-d7a8ff178bc4" providerId="ADAL" clId="{EE0E7D45-C5CD-458E-B9A9-7942484B9884}" dt="2021-09-02T07:20:28.373" v="14"/>
          <ac:spMkLst>
            <pc:docMk/>
            <pc:sldMk cId="4125647836" sldId="269"/>
            <ac:spMk id="9" creationId="{69D39E98-23B2-4023-81B0-D5CB5A4A044F}"/>
          </ac:spMkLst>
        </pc:spChg>
        <pc:graphicFrameChg chg="modGraphic">
          <ac:chgData name="Александра  Шишкова" userId="eef2855d-6d2a-495a-868b-d7a8ff178bc4" providerId="ADAL" clId="{EE0E7D45-C5CD-458E-B9A9-7942484B9884}" dt="2021-09-06T14:37:39.176" v="1998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">
        <pc:chgData name="Александра  Шишкова" userId="eef2855d-6d2a-495a-868b-d7a8ff178bc4" providerId="ADAL" clId="{EE0E7D45-C5CD-458E-B9A9-7942484B9884}" dt="2021-09-07T11:15:50.416" v="2421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EE0E7D45-C5CD-458E-B9A9-7942484B9884}" dt="2021-09-07T11:15:50.416" v="2421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EE0E7D45-C5CD-458E-B9A9-7942484B9884}" dt="2021-09-02T11:29:16.555" v="143" actId="20577"/>
        <pc:sldMkLst>
          <pc:docMk/>
          <pc:sldMk cId="1148897262" sldId="273"/>
        </pc:sldMkLst>
        <pc:spChg chg="del">
          <ac:chgData name="Александра  Шишкова" userId="eef2855d-6d2a-495a-868b-d7a8ff178bc4" providerId="ADAL" clId="{EE0E7D45-C5CD-458E-B9A9-7942484B9884}" dt="2021-09-02T11:29:05.411" v="126" actId="478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EE0E7D45-C5CD-458E-B9A9-7942484B9884}" dt="2021-09-02T11:29:16.555" v="143" actId="20577"/>
          <ac:spMkLst>
            <pc:docMk/>
            <pc:sldMk cId="1148897262" sldId="273"/>
            <ac:spMk id="7" creationId="{96B4BDC4-C05B-4485-B6ED-19E895B75B65}"/>
          </ac:spMkLst>
        </pc:spChg>
      </pc:sldChg>
      <pc:sldChg chg="addSp delSp modSp mod">
        <pc:chgData name="Александра  Шишкова" userId="eef2855d-6d2a-495a-868b-d7a8ff178bc4" providerId="ADAL" clId="{EE0E7D45-C5CD-458E-B9A9-7942484B9884}" dt="2021-09-02T12:29:25.052" v="168" actId="1076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EE0E7D45-C5CD-458E-B9A9-7942484B9884}" dt="2021-09-02T11:38:17.060" v="144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EE0E7D45-C5CD-458E-B9A9-7942484B9884}" dt="2021-09-02T12:29:19.991" v="166" actId="478"/>
          <ac:spMkLst>
            <pc:docMk/>
            <pc:sldMk cId="998784282" sldId="274"/>
            <ac:spMk id="6" creationId="{D8B9C1F2-0921-4428-89A8-389731BEB85C}"/>
          </ac:spMkLst>
        </pc:spChg>
        <pc:spChg chg="add del mod">
          <ac:chgData name="Александра  Шишкова" userId="eef2855d-6d2a-495a-868b-d7a8ff178bc4" providerId="ADAL" clId="{EE0E7D45-C5CD-458E-B9A9-7942484B9884}" dt="2021-09-02T11:38:19.673" v="145" actId="478"/>
          <ac:spMkLst>
            <pc:docMk/>
            <pc:sldMk cId="998784282" sldId="274"/>
            <ac:spMk id="8" creationId="{5C0CA3DC-E4A4-4BB6-B2CD-680E1FF4A6AD}"/>
          </ac:spMkLst>
        </pc:spChg>
        <pc:spChg chg="add del mod">
          <ac:chgData name="Александра  Шишкова" userId="eef2855d-6d2a-495a-868b-d7a8ff178bc4" providerId="ADAL" clId="{EE0E7D45-C5CD-458E-B9A9-7942484B9884}" dt="2021-09-02T12:29:16.939" v="165" actId="478"/>
          <ac:spMkLst>
            <pc:docMk/>
            <pc:sldMk cId="998784282" sldId="274"/>
            <ac:spMk id="9" creationId="{5775BF80-B1FD-479F-8C29-570BF46386E8}"/>
          </ac:spMkLst>
        </pc:spChg>
        <pc:spChg chg="add mod">
          <ac:chgData name="Александра  Шишкова" userId="eef2855d-6d2a-495a-868b-d7a8ff178bc4" providerId="ADAL" clId="{EE0E7D45-C5CD-458E-B9A9-7942484B9884}" dt="2021-09-02T12:29:25.052" v="168" actId="1076"/>
          <ac:spMkLst>
            <pc:docMk/>
            <pc:sldMk cId="998784282" sldId="274"/>
            <ac:spMk id="10" creationId="{256DDFBF-5187-4E62-8494-A278AED5A60C}"/>
          </ac:spMkLst>
        </pc:spChg>
      </pc:sldChg>
      <pc:sldChg chg="modSp mod">
        <pc:chgData name="Александра  Шишкова" userId="eef2855d-6d2a-495a-868b-d7a8ff178bc4" providerId="ADAL" clId="{EE0E7D45-C5CD-458E-B9A9-7942484B9884}" dt="2021-09-07T10:54:34.422" v="2055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EE0E7D45-C5CD-458E-B9A9-7942484B9884}" dt="2021-09-07T10:54:34.422" v="2055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</pc:sldChg>
      <pc:sldChg chg="addSp delSp modSp new add del mod">
        <pc:chgData name="Александра  Шишкова" userId="eef2855d-6d2a-495a-868b-d7a8ff178bc4" providerId="ADAL" clId="{EE0E7D45-C5CD-458E-B9A9-7942484B9884}" dt="2021-09-07T10:50:23.282" v="2033" actId="122"/>
        <pc:sldMkLst>
          <pc:docMk/>
          <pc:sldMk cId="2626643847" sldId="279"/>
        </pc:sldMkLst>
        <pc:spChg chg="del">
          <ac:chgData name="Александра  Шишкова" userId="eef2855d-6d2a-495a-868b-d7a8ff178bc4" providerId="ADAL" clId="{EE0E7D45-C5CD-458E-B9A9-7942484B9884}" dt="2021-09-02T14:01:25.164" v="325" actId="478"/>
          <ac:spMkLst>
            <pc:docMk/>
            <pc:sldMk cId="2626643847" sldId="279"/>
            <ac:spMk id="2" creationId="{9DA360AB-2DC4-4835-BB6B-25C8056EE28A}"/>
          </ac:spMkLst>
        </pc:spChg>
        <pc:spChg chg="add del">
          <ac:chgData name="Александра  Шишкова" userId="eef2855d-6d2a-495a-868b-d7a8ff178bc4" providerId="ADAL" clId="{EE0E7D45-C5CD-458E-B9A9-7942484B9884}" dt="2021-09-02T14:01:52.170" v="330" actId="478"/>
          <ac:spMkLst>
            <pc:docMk/>
            <pc:sldMk cId="2626643847" sldId="279"/>
            <ac:spMk id="3" creationId="{D950101D-8625-476F-ADEC-74AE0123A911}"/>
          </ac:spMkLst>
        </pc:spChg>
        <pc:spChg chg="add del">
          <ac:chgData name="Александра  Шишкова" userId="eef2855d-6d2a-495a-868b-d7a8ff178bc4" providerId="ADAL" clId="{EE0E7D45-C5CD-458E-B9A9-7942484B9884}" dt="2021-09-02T14:01:19.974" v="322" actId="22"/>
          <ac:spMkLst>
            <pc:docMk/>
            <pc:sldMk cId="2626643847" sldId="279"/>
            <ac:spMk id="6" creationId="{551755A2-A1F4-4533-A6B8-1A18CA073E4E}"/>
          </ac:spMkLst>
        </pc:spChg>
        <pc:spChg chg="add mod">
          <ac:chgData name="Александра  Шишкова" userId="eef2855d-6d2a-495a-868b-d7a8ff178bc4" providerId="ADAL" clId="{EE0E7D45-C5CD-458E-B9A9-7942484B9884}" dt="2021-09-07T10:50:23.282" v="2033" actId="122"/>
          <ac:spMkLst>
            <pc:docMk/>
            <pc:sldMk cId="2626643847" sldId="279"/>
            <ac:spMk id="7" creationId="{5E7DCC4E-3C82-484A-8E38-D46577E171DC}"/>
          </ac:spMkLst>
        </pc:spChg>
        <pc:spChg chg="add del mod">
          <ac:chgData name="Александра  Шишкова" userId="eef2855d-6d2a-495a-868b-d7a8ff178bc4" providerId="ADAL" clId="{EE0E7D45-C5CD-458E-B9A9-7942484B9884}" dt="2021-09-02T14:01:39.389" v="328"/>
          <ac:spMkLst>
            <pc:docMk/>
            <pc:sldMk cId="2626643847" sldId="279"/>
            <ac:spMk id="8" creationId="{48A4937B-D034-4403-BD4E-F546777BB67B}"/>
          </ac:spMkLst>
        </pc:spChg>
        <pc:spChg chg="add mod">
          <ac:chgData name="Александра  Шишкова" userId="eef2855d-6d2a-495a-868b-d7a8ff178bc4" providerId="ADAL" clId="{EE0E7D45-C5CD-458E-B9A9-7942484B9884}" dt="2021-09-06T14:24:54.426" v="1837" actId="14100"/>
          <ac:spMkLst>
            <pc:docMk/>
            <pc:sldMk cId="2626643847" sldId="279"/>
            <ac:spMk id="9" creationId="{EE1D986E-89E6-44BC-BEC6-5EFC9AFF9A28}"/>
          </ac:spMkLst>
        </pc:spChg>
        <pc:picChg chg="add del mod">
          <ac:chgData name="Александра  Шишкова" userId="eef2855d-6d2a-495a-868b-d7a8ff178bc4" providerId="ADAL" clId="{EE0E7D45-C5CD-458E-B9A9-7942484B9884}" dt="2021-09-06T14:16:18.832" v="1701" actId="478"/>
          <ac:picMkLst>
            <pc:docMk/>
            <pc:sldMk cId="2626643847" sldId="279"/>
            <ac:picMk id="3" creationId="{93CA3F86-F66D-49E1-A7D8-A3070E67910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7:55.552" v="1723" actId="14100"/>
          <ac:picMkLst>
            <pc:docMk/>
            <pc:sldMk cId="2626643847" sldId="279"/>
            <ac:picMk id="6" creationId="{0BF83029-5DCD-4990-92FE-B6CEF5EA6827}"/>
          </ac:picMkLst>
        </pc:picChg>
        <pc:picChg chg="add mod">
          <ac:chgData name="Александра  Шишкова" userId="eef2855d-6d2a-495a-868b-d7a8ff178bc4" providerId="ADAL" clId="{EE0E7D45-C5CD-458E-B9A9-7942484B9884}" dt="2021-09-02T14:01:58.143" v="332"/>
          <ac:picMkLst>
            <pc:docMk/>
            <pc:sldMk cId="2626643847" sldId="279"/>
            <ac:picMk id="10" creationId="{DAA788D1-91FB-45FA-9F8F-0BDAE814DDEA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8:12.887" v="1729" actId="14100"/>
          <ac:picMkLst>
            <pc:docMk/>
            <pc:sldMk cId="2626643847" sldId="279"/>
            <ac:picMk id="11" creationId="{4C2079DA-9270-45CC-A300-BDDF978C22F8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8:22.533" v="1731" actId="1076"/>
          <ac:picMkLst>
            <pc:docMk/>
            <pc:sldMk cId="2626643847" sldId="279"/>
            <ac:picMk id="13" creationId="{4469BA3F-1384-44B5-90EF-EF0E61D17117}"/>
          </ac:picMkLst>
        </pc:picChg>
      </pc:sldChg>
      <pc:sldChg chg="addSp delSp modSp new add del mod">
        <pc:chgData name="Александра  Шишкова" userId="eef2855d-6d2a-495a-868b-d7a8ff178bc4" providerId="ADAL" clId="{EE0E7D45-C5CD-458E-B9A9-7942484B9884}" dt="2021-09-07T10:50:35.604" v="2037"/>
        <pc:sldMkLst>
          <pc:docMk/>
          <pc:sldMk cId="259904054" sldId="280"/>
        </pc:sldMkLst>
        <pc:spChg chg="add del">
          <ac:chgData name="Александра  Шишкова" userId="eef2855d-6d2a-495a-868b-d7a8ff178bc4" providerId="ADAL" clId="{EE0E7D45-C5CD-458E-B9A9-7942484B9884}" dt="2021-09-02T14:11:40.130" v="588"/>
          <ac:spMkLst>
            <pc:docMk/>
            <pc:sldMk cId="259904054" sldId="280"/>
            <ac:spMk id="2" creationId="{3657F288-AD69-4AAE-A550-3A53085BA23C}"/>
          </ac:spMkLst>
        </pc:spChg>
        <pc:spChg chg="del">
          <ac:chgData name="Александра  Шишкова" userId="eef2855d-6d2a-495a-868b-d7a8ff178bc4" providerId="ADAL" clId="{EE0E7D45-C5CD-458E-B9A9-7942484B9884}" dt="2021-09-02T14:13:45.736" v="792"/>
          <ac:spMkLst>
            <pc:docMk/>
            <pc:sldMk cId="259904054" sldId="280"/>
            <ac:spMk id="3" creationId="{3FA139E6-2F6A-479B-9CAE-4C3F34D3FE52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31.565" v="2034" actId="478"/>
          <ac:spMkLst>
            <pc:docMk/>
            <pc:sldMk cId="259904054" sldId="280"/>
            <ac:spMk id="5" creationId="{54BD026B-79BC-4916-98ED-F0D4B8FF6855}"/>
          </ac:spMkLst>
        </pc:spChg>
        <pc:spChg chg="add mod">
          <ac:chgData name="Александра  Шишкова" userId="eef2855d-6d2a-495a-868b-d7a8ff178bc4" providerId="ADAL" clId="{EE0E7D45-C5CD-458E-B9A9-7942484B9884}" dt="2021-09-06T14:32:03.647" v="1943" actId="1076"/>
          <ac:spMkLst>
            <pc:docMk/>
            <pc:sldMk cId="259904054" sldId="280"/>
            <ac:spMk id="6" creationId="{77788833-DDE0-4AF2-B267-BBBE4134693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35.171" v="2036" actId="478"/>
          <ac:spMkLst>
            <pc:docMk/>
            <pc:sldMk cId="259904054" sldId="280"/>
            <ac:spMk id="8" creationId="{828B98BF-6840-40CE-AC7C-CDD5015CB5D7}"/>
          </ac:spMkLst>
        </pc:spChg>
        <pc:spChg chg="add mod">
          <ac:chgData name="Александра  Шишкова" userId="eef2855d-6d2a-495a-868b-d7a8ff178bc4" providerId="ADAL" clId="{EE0E7D45-C5CD-458E-B9A9-7942484B9884}" dt="2021-09-07T10:50:35.604" v="2037"/>
          <ac:spMkLst>
            <pc:docMk/>
            <pc:sldMk cId="259904054" sldId="280"/>
            <ac:spMk id="12" creationId="{ACBE29B6-5563-46AB-B4A2-77E695F6793A}"/>
          </ac:spMkLst>
        </pc:spChg>
        <pc:picChg chg="add mod">
          <ac:chgData name="Александра  Шишкова" userId="eef2855d-6d2a-495a-868b-d7a8ff178bc4" providerId="ADAL" clId="{EE0E7D45-C5CD-458E-B9A9-7942484B9884}" dt="2021-09-06T14:19:27.485" v="1750" actId="1076"/>
          <ac:picMkLst>
            <pc:docMk/>
            <pc:sldMk cId="259904054" sldId="280"/>
            <ac:picMk id="3" creationId="{09325369-2D95-48A4-89E2-40BC4A7252F3}"/>
          </ac:picMkLst>
        </pc:picChg>
        <pc:picChg chg="add mod">
          <ac:chgData name="Александра  Шишкова" userId="eef2855d-6d2a-495a-868b-d7a8ff178bc4" providerId="ADAL" clId="{EE0E7D45-C5CD-458E-B9A9-7942484B9884}" dt="2021-09-02T14:13:54.803" v="793"/>
          <ac:picMkLst>
            <pc:docMk/>
            <pc:sldMk cId="259904054" sldId="280"/>
            <ac:picMk id="7" creationId="{8546FB28-9F1E-47F5-9F43-E19E7B8736D4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9:18.627" v="1746" actId="14100"/>
          <ac:picMkLst>
            <pc:docMk/>
            <pc:sldMk cId="259904054" sldId="280"/>
            <ac:picMk id="9" creationId="{F66FB4F0-20EE-4909-8442-2D6BF737B1A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19:21.339" v="1747" actId="14100"/>
          <ac:picMkLst>
            <pc:docMk/>
            <pc:sldMk cId="259904054" sldId="280"/>
            <ac:picMk id="11" creationId="{0A431CE6-1A29-4A2E-BB24-D453B8463051}"/>
          </ac:picMkLst>
        </pc:picChg>
      </pc:sldChg>
      <pc:sldChg chg="addSp delSp modSp new mod">
        <pc:chgData name="Александра  Шишкова" userId="eef2855d-6d2a-495a-868b-d7a8ff178bc4" providerId="ADAL" clId="{EE0E7D45-C5CD-458E-B9A9-7942484B9884}" dt="2021-09-07T10:50:46.160" v="2041" actId="1076"/>
        <pc:sldMkLst>
          <pc:docMk/>
          <pc:sldMk cId="2908063771" sldId="281"/>
        </pc:sldMkLst>
        <pc:spChg chg="del">
          <ac:chgData name="Александра  Шишкова" userId="eef2855d-6d2a-495a-868b-d7a8ff178bc4" providerId="ADAL" clId="{EE0E7D45-C5CD-458E-B9A9-7942484B9884}" dt="2021-09-02T14:15:29.229" v="952"/>
          <ac:spMkLst>
            <pc:docMk/>
            <pc:sldMk cId="2908063771" sldId="281"/>
            <ac:spMk id="2" creationId="{D340D75E-256C-4697-BF27-EA1CF2F7FD7F}"/>
          </ac:spMkLst>
        </pc:spChg>
        <pc:spChg chg="del">
          <ac:chgData name="Александра  Шишкова" userId="eef2855d-6d2a-495a-868b-d7a8ff178bc4" providerId="ADAL" clId="{EE0E7D45-C5CD-458E-B9A9-7942484B9884}" dt="2021-09-02T14:15:34.735" v="953"/>
          <ac:spMkLst>
            <pc:docMk/>
            <pc:sldMk cId="2908063771" sldId="281"/>
            <ac:spMk id="3" creationId="{4812D652-8150-4CA2-B39F-FC87AE7E2E04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41.696" v="2038" actId="478"/>
          <ac:spMkLst>
            <pc:docMk/>
            <pc:sldMk cId="2908063771" sldId="281"/>
            <ac:spMk id="5" creationId="{1BC3E160-5D46-4184-BEDE-0BFFB0DE3D8F}"/>
          </ac:spMkLst>
        </pc:spChg>
        <pc:spChg chg="add mod">
          <ac:chgData name="Александра  Шишкова" userId="eef2855d-6d2a-495a-868b-d7a8ff178bc4" providerId="ADAL" clId="{EE0E7D45-C5CD-458E-B9A9-7942484B9884}" dt="2021-09-07T09:08:02.140" v="2000" actId="1076"/>
          <ac:spMkLst>
            <pc:docMk/>
            <pc:sldMk cId="2908063771" sldId="281"/>
            <ac:spMk id="6" creationId="{C1F8BA86-D908-4E08-A22D-5AD60E8BF44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43.075" v="2039" actId="478"/>
          <ac:spMkLst>
            <pc:docMk/>
            <pc:sldMk cId="2908063771" sldId="281"/>
            <ac:spMk id="8" creationId="{F2D013A6-21F1-4C24-97EE-F349C11E85DE}"/>
          </ac:spMkLst>
        </pc:spChg>
        <pc:spChg chg="add mod">
          <ac:chgData name="Александра  Шишкова" userId="eef2855d-6d2a-495a-868b-d7a8ff178bc4" providerId="ADAL" clId="{EE0E7D45-C5CD-458E-B9A9-7942484B9884}" dt="2021-09-07T10:50:46.160" v="2041" actId="1076"/>
          <ac:spMkLst>
            <pc:docMk/>
            <pc:sldMk cId="2908063771" sldId="281"/>
            <ac:spMk id="12" creationId="{A5792A41-22AD-4FE3-A350-784D1226CB33}"/>
          </ac:spMkLst>
        </pc:spChg>
        <pc:picChg chg="add mod">
          <ac:chgData name="Александра  Шишкова" userId="eef2855d-6d2a-495a-868b-d7a8ff178bc4" providerId="ADAL" clId="{EE0E7D45-C5CD-458E-B9A9-7942484B9884}" dt="2021-09-06T10:33:12.041" v="1697" actId="14100"/>
          <ac:picMkLst>
            <pc:docMk/>
            <pc:sldMk cId="2908063771" sldId="281"/>
            <ac:picMk id="3" creationId="{06804E9A-238B-4A6B-875C-608D69709E8E}"/>
          </ac:picMkLst>
        </pc:picChg>
        <pc:picChg chg="add mod">
          <ac:chgData name="Александра  Шишкова" userId="eef2855d-6d2a-495a-868b-d7a8ff178bc4" providerId="ADAL" clId="{EE0E7D45-C5CD-458E-B9A9-7942484B9884}" dt="2021-09-02T14:16:25.690" v="1040" actId="1076"/>
          <ac:picMkLst>
            <pc:docMk/>
            <pc:sldMk cId="2908063771" sldId="281"/>
            <ac:picMk id="7" creationId="{4A612D95-88B8-4382-BBC6-F7BE47DFE959}"/>
          </ac:picMkLst>
        </pc:picChg>
        <pc:picChg chg="add mod">
          <ac:chgData name="Александра  Шишкова" userId="eef2855d-6d2a-495a-868b-d7a8ff178bc4" providerId="ADAL" clId="{EE0E7D45-C5CD-458E-B9A9-7942484B9884}" dt="2021-09-06T10:33:14.790" v="1698" actId="14100"/>
          <ac:picMkLst>
            <pc:docMk/>
            <pc:sldMk cId="2908063771" sldId="281"/>
            <ac:picMk id="9" creationId="{2591F59C-6457-4862-8E7B-C1FDAB495DC0}"/>
          </ac:picMkLst>
        </pc:picChg>
        <pc:picChg chg="add mod">
          <ac:chgData name="Александра  Шишкова" userId="eef2855d-6d2a-495a-868b-d7a8ff178bc4" providerId="ADAL" clId="{EE0E7D45-C5CD-458E-B9A9-7942484B9884}" dt="2021-09-06T10:33:18.186" v="1699" actId="14100"/>
          <ac:picMkLst>
            <pc:docMk/>
            <pc:sldMk cId="2908063771" sldId="281"/>
            <ac:picMk id="11" creationId="{BFF45981-3526-4DD8-B551-DE125DC6ACB1}"/>
          </ac:picMkLst>
        </pc:picChg>
      </pc:sldChg>
      <pc:sldChg chg="addSp delSp modSp add mod">
        <pc:chgData name="Александра  Шишкова" userId="eef2855d-6d2a-495a-868b-d7a8ff178bc4" providerId="ADAL" clId="{EE0E7D45-C5CD-458E-B9A9-7942484B9884}" dt="2021-09-07T10:51:26.395" v="2047" actId="14100"/>
        <pc:sldMkLst>
          <pc:docMk/>
          <pc:sldMk cId="125223943" sldId="282"/>
        </pc:sldMkLst>
        <pc:spChg chg="del">
          <ac:chgData name="Александра  Шишкова" userId="eef2855d-6d2a-495a-868b-d7a8ff178bc4" providerId="ADAL" clId="{EE0E7D45-C5CD-458E-B9A9-7942484B9884}" dt="2021-09-07T10:50:50.375" v="2042" actId="478"/>
          <ac:spMkLst>
            <pc:docMk/>
            <pc:sldMk cId="125223943" sldId="282"/>
            <ac:spMk id="5" creationId="{54BD026B-79BC-4916-98ED-F0D4B8FF6855}"/>
          </ac:spMkLst>
        </pc:spChg>
        <pc:spChg chg="mod">
          <ac:chgData name="Александра  Шишкова" userId="eef2855d-6d2a-495a-868b-d7a8ff178bc4" providerId="ADAL" clId="{EE0E7D45-C5CD-458E-B9A9-7942484B9884}" dt="2021-09-07T10:51:26.395" v="2047" actId="14100"/>
          <ac:spMkLst>
            <pc:docMk/>
            <pc:sldMk cId="125223943" sldId="282"/>
            <ac:spMk id="6" creationId="{77788833-DDE0-4AF2-B267-BBBE4134693A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0:51.948" v="2043" actId="478"/>
          <ac:spMkLst>
            <pc:docMk/>
            <pc:sldMk cId="125223943" sldId="282"/>
            <ac:spMk id="8" creationId="{2D7AAA4C-E91E-4DB5-9193-7886AA977DD8}"/>
          </ac:spMkLst>
        </pc:spChg>
        <pc:spChg chg="add mod">
          <ac:chgData name="Александра  Шишкова" userId="eef2855d-6d2a-495a-868b-d7a8ff178bc4" providerId="ADAL" clId="{EE0E7D45-C5CD-458E-B9A9-7942484B9884}" dt="2021-09-07T10:50:52.544" v="2044"/>
          <ac:spMkLst>
            <pc:docMk/>
            <pc:sldMk cId="125223943" sldId="282"/>
            <ac:spMk id="10" creationId="{878CB8FC-D32F-4A89-8D57-54E50620F621}"/>
          </ac:spMkLst>
        </pc:spChg>
        <pc:picChg chg="add mod">
          <ac:chgData name="Александра  Шишкова" userId="eef2855d-6d2a-495a-868b-d7a8ff178bc4" providerId="ADAL" clId="{EE0E7D45-C5CD-458E-B9A9-7942484B9884}" dt="2021-09-06T14:22:49.626" v="1795" actId="14100"/>
          <ac:picMkLst>
            <pc:docMk/>
            <pc:sldMk cId="125223943" sldId="282"/>
            <ac:picMk id="3" creationId="{E6BF4CCE-E6D4-4385-8B18-8032F5922E66}"/>
          </ac:picMkLst>
        </pc:picChg>
        <pc:picChg chg="add mod">
          <ac:chgData name="Александра  Шишкова" userId="eef2855d-6d2a-495a-868b-d7a8ff178bc4" providerId="ADAL" clId="{EE0E7D45-C5CD-458E-B9A9-7942484B9884}" dt="2021-09-06T14:22:56.312" v="1797" actId="14100"/>
          <ac:picMkLst>
            <pc:docMk/>
            <pc:sldMk cId="125223943" sldId="282"/>
            <ac:picMk id="9" creationId="{99F2568C-1D8E-4827-8553-83C8BAFEA0CE}"/>
          </ac:picMkLst>
        </pc:picChg>
        <pc:picChg chg="add del mod">
          <ac:chgData name="Александра  Шишкова" userId="eef2855d-6d2a-495a-868b-d7a8ff178bc4" providerId="ADAL" clId="{EE0E7D45-C5CD-458E-B9A9-7942484B9884}" dt="2021-09-06T14:22:30.343" v="1786" actId="478"/>
          <ac:picMkLst>
            <pc:docMk/>
            <pc:sldMk cId="125223943" sldId="282"/>
            <ac:picMk id="11" creationId="{F9CEF9BA-F421-4816-AFE2-977A742BFC9C}"/>
          </ac:picMkLst>
        </pc:picChg>
      </pc:sldChg>
      <pc:sldChg chg="addSp delSp modSp new mod">
        <pc:chgData name="Александра  Шишкова" userId="eef2855d-6d2a-495a-868b-d7a8ff178bc4" providerId="ADAL" clId="{EE0E7D45-C5CD-458E-B9A9-7942484B9884}" dt="2021-09-07T10:51:08.019" v="2046"/>
        <pc:sldMkLst>
          <pc:docMk/>
          <pc:sldMk cId="859710218" sldId="283"/>
        </pc:sldMkLst>
        <pc:spChg chg="del">
          <ac:chgData name="Александра  Шишкова" userId="eef2855d-6d2a-495a-868b-d7a8ff178bc4" providerId="ADAL" clId="{EE0E7D45-C5CD-458E-B9A9-7942484B9884}" dt="2021-09-02T14:21:59.489" v="1292" actId="478"/>
          <ac:spMkLst>
            <pc:docMk/>
            <pc:sldMk cId="859710218" sldId="283"/>
            <ac:spMk id="2" creationId="{73221BC5-0CCC-4241-AD98-DE4274183DDA}"/>
          </ac:spMkLst>
        </pc:spChg>
        <pc:spChg chg="del">
          <ac:chgData name="Александра  Шишкова" userId="eef2855d-6d2a-495a-868b-d7a8ff178bc4" providerId="ADAL" clId="{EE0E7D45-C5CD-458E-B9A9-7942484B9884}" dt="2021-09-02T14:20:21.105" v="1140"/>
          <ac:spMkLst>
            <pc:docMk/>
            <pc:sldMk cId="859710218" sldId="283"/>
            <ac:spMk id="3" creationId="{F9654366-F95D-4A66-BFE8-5A4C466975B2}"/>
          </ac:spMkLst>
        </pc:spChg>
        <pc:spChg chg="add del mod">
          <ac:chgData name="Александра  Шишкова" userId="eef2855d-6d2a-495a-868b-d7a8ff178bc4" providerId="ADAL" clId="{EE0E7D45-C5CD-458E-B9A9-7942484B9884}" dt="2021-09-07T10:51:07.645" v="2045" actId="478"/>
          <ac:spMkLst>
            <pc:docMk/>
            <pc:sldMk cId="859710218" sldId="283"/>
            <ac:spMk id="5" creationId="{06F6C937-67D5-45CE-A878-9AFC61346482}"/>
          </ac:spMkLst>
        </pc:spChg>
        <pc:spChg chg="add mod">
          <ac:chgData name="Александра  Шишкова" userId="eef2855d-6d2a-495a-868b-d7a8ff178bc4" providerId="ADAL" clId="{EE0E7D45-C5CD-458E-B9A9-7942484B9884}" dt="2021-09-06T14:23:13.468" v="1815" actId="20577"/>
          <ac:spMkLst>
            <pc:docMk/>
            <pc:sldMk cId="859710218" sldId="283"/>
            <ac:spMk id="6" creationId="{9429BFB9-6CDC-43C7-9E92-0BD9EFE608FA}"/>
          </ac:spMkLst>
        </pc:spChg>
        <pc:spChg chg="add mod">
          <ac:chgData name="Александра  Шишкова" userId="eef2855d-6d2a-495a-868b-d7a8ff178bc4" providerId="ADAL" clId="{EE0E7D45-C5CD-458E-B9A9-7942484B9884}" dt="2021-09-07T10:51:08.019" v="2046"/>
          <ac:spMkLst>
            <pc:docMk/>
            <pc:sldMk cId="859710218" sldId="283"/>
            <ac:spMk id="8" creationId="{1EF432AD-50CC-4CCA-9BFD-C2856A9E53FB}"/>
          </ac:spMkLst>
        </pc:spChg>
        <pc:picChg chg="add mod">
          <ac:chgData name="Александра  Шишкова" userId="eef2855d-6d2a-495a-868b-d7a8ff178bc4" providerId="ADAL" clId="{EE0E7D45-C5CD-458E-B9A9-7942484B9884}" dt="2021-09-06T14:24:08.623" v="1827" actId="1076"/>
          <ac:picMkLst>
            <pc:docMk/>
            <pc:sldMk cId="859710218" sldId="283"/>
            <ac:picMk id="3" creationId="{4746DA56-EDFF-4F8C-840E-11F6141296D7}"/>
          </ac:picMkLst>
        </pc:picChg>
        <pc:picChg chg="add mod">
          <ac:chgData name="Александра  Шишкова" userId="eef2855d-6d2a-495a-868b-d7a8ff178bc4" providerId="ADAL" clId="{EE0E7D45-C5CD-458E-B9A9-7942484B9884}" dt="2021-09-02T14:20:50.073" v="1221"/>
          <ac:picMkLst>
            <pc:docMk/>
            <pc:sldMk cId="859710218" sldId="283"/>
            <ac:picMk id="7" creationId="{65DEE618-39C5-4E01-8EEF-BE9055FCFE88}"/>
          </ac:picMkLst>
        </pc:picChg>
        <pc:picChg chg="add mod">
          <ac:chgData name="Александра  Шишкова" userId="eef2855d-6d2a-495a-868b-d7a8ff178bc4" providerId="ADAL" clId="{EE0E7D45-C5CD-458E-B9A9-7942484B9884}" dt="2021-09-06T14:24:02.930" v="1826" actId="1076"/>
          <ac:picMkLst>
            <pc:docMk/>
            <pc:sldMk cId="859710218" sldId="283"/>
            <ac:picMk id="9" creationId="{33AC4405-3FED-434C-83F6-7C66C7EDE035}"/>
          </ac:picMkLst>
        </pc:picChg>
      </pc:sldChg>
      <pc:sldChg chg="addSp delSp modSp add mod">
        <pc:chgData name="Александра  Шишкова" userId="eef2855d-6d2a-495a-868b-d7a8ff178bc4" providerId="ADAL" clId="{EE0E7D45-C5CD-458E-B9A9-7942484B9884}" dt="2021-09-07T12:17:46.211" v="2422" actId="1076"/>
        <pc:sldMkLst>
          <pc:docMk/>
          <pc:sldMk cId="2332151030" sldId="284"/>
        </pc:sldMkLst>
        <pc:spChg chg="mod">
          <ac:chgData name="Александра  Шишкова" userId="eef2855d-6d2a-495a-868b-d7a8ff178bc4" providerId="ADAL" clId="{EE0E7D45-C5CD-458E-B9A9-7942484B9884}" dt="2021-09-07T12:17:46.211" v="2422" actId="1076"/>
          <ac:spMkLst>
            <pc:docMk/>
            <pc:sldMk cId="2332151030" sldId="284"/>
            <ac:spMk id="5" creationId="{06F6C937-67D5-45CE-A878-9AFC61346482}"/>
          </ac:spMkLst>
        </pc:spChg>
        <pc:spChg chg="mod">
          <ac:chgData name="Александра  Шишкова" userId="eef2855d-6d2a-495a-868b-d7a8ff178bc4" providerId="ADAL" clId="{EE0E7D45-C5CD-458E-B9A9-7942484B9884}" dt="2021-09-06T14:32:45.887" v="1960" actId="20577"/>
          <ac:spMkLst>
            <pc:docMk/>
            <pc:sldMk cId="2332151030" sldId="284"/>
            <ac:spMk id="6" creationId="{9429BFB9-6CDC-43C7-9E92-0BD9EFE608FA}"/>
          </ac:spMkLst>
        </pc:spChg>
        <pc:picChg chg="add del mod">
          <ac:chgData name="Александра  Шишкова" userId="eef2855d-6d2a-495a-868b-d7a8ff178bc4" providerId="ADAL" clId="{EE0E7D45-C5CD-458E-B9A9-7942484B9884}" dt="2021-09-06T09:25:22.245" v="1643" actId="478"/>
          <ac:picMkLst>
            <pc:docMk/>
            <pc:sldMk cId="2332151030" sldId="284"/>
            <ac:picMk id="3" creationId="{001F9985-97A4-47B2-9EEE-D1679BF8E7C2}"/>
          </ac:picMkLst>
        </pc:picChg>
        <pc:picChg chg="add mod">
          <ac:chgData name="Александра  Шишкова" userId="eef2855d-6d2a-495a-868b-d7a8ff178bc4" providerId="ADAL" clId="{EE0E7D45-C5CD-458E-B9A9-7942484B9884}" dt="2021-09-06T14:32:57.611" v="1962" actId="1076"/>
          <ac:picMkLst>
            <pc:docMk/>
            <pc:sldMk cId="2332151030" sldId="284"/>
            <ac:picMk id="9" creationId="{EF23E4E4-A1C6-46BB-90B5-98A88A861104}"/>
          </ac:picMkLst>
        </pc:picChg>
        <pc:picChg chg="add mod">
          <ac:chgData name="Александра  Шишкова" userId="eef2855d-6d2a-495a-868b-d7a8ff178bc4" providerId="ADAL" clId="{EE0E7D45-C5CD-458E-B9A9-7942484B9884}" dt="2021-09-06T14:32:54.693" v="1961" actId="1076"/>
          <ac:picMkLst>
            <pc:docMk/>
            <pc:sldMk cId="2332151030" sldId="284"/>
            <ac:picMk id="11" creationId="{95E7EBEC-7D27-4DCD-AE7A-EACE6D054322}"/>
          </ac:picMkLst>
        </pc:picChg>
      </pc:sldChg>
      <pc:sldChg chg="new del">
        <pc:chgData name="Александра  Шишкова" userId="eef2855d-6d2a-495a-868b-d7a8ff178bc4" providerId="ADAL" clId="{EE0E7D45-C5CD-458E-B9A9-7942484B9884}" dt="2021-09-06T14:19:39.818" v="1752" actId="680"/>
        <pc:sldMkLst>
          <pc:docMk/>
          <pc:sldMk cId="2744054594" sldId="285"/>
        </pc:sldMkLst>
      </pc:sldChg>
    </pc:docChg>
  </pc:docChgLst>
  <pc:docChgLst>
    <pc:chgData name="Александра  Шишкова" userId="eef2855d-6d2a-495a-868b-d7a8ff178bc4" providerId="ADAL" clId="{2859132E-69E2-4DAD-9AC7-7B7CA9F9185D}"/>
    <pc:docChg chg="undo redo custSel delSld modSld">
      <pc:chgData name="Александра  Шишкова" userId="eef2855d-6d2a-495a-868b-d7a8ff178bc4" providerId="ADAL" clId="{2859132E-69E2-4DAD-9AC7-7B7CA9F9185D}" dt="2021-12-01T10:56:48.442" v="2722" actId="1076"/>
      <pc:docMkLst>
        <pc:docMk/>
      </pc:docMkLst>
      <pc:sldChg chg="modSp mod">
        <pc:chgData name="Александра  Шишкова" userId="eef2855d-6d2a-495a-868b-d7a8ff178bc4" providerId="ADAL" clId="{2859132E-69E2-4DAD-9AC7-7B7CA9F9185D}" dt="2021-09-13T07:00:05.893" v="7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2859132E-69E2-4DAD-9AC7-7B7CA9F9185D}" dt="2021-09-13T07:00:05.893" v="7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2859132E-69E2-4DAD-9AC7-7B7CA9F9185D}" dt="2021-09-13T07:00:13.462" v="19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2859132E-69E2-4DAD-9AC7-7B7CA9F9185D}" dt="2021-09-13T07:00:13.462" v="19" actId="20577"/>
          <ac:graphicFrameMkLst>
            <pc:docMk/>
            <pc:sldMk cId="612221995" sldId="257"/>
            <ac:graphicFrameMk id="6" creationId="{C9D2498D-D834-4723-9120-2FAED0DFA8A8}"/>
          </ac:graphicFrameMkLst>
        </pc:graphicFrameChg>
      </pc:sldChg>
      <pc:sldChg chg="addSp delSp modSp mod">
        <pc:chgData name="Александра  Шишкова" userId="eef2855d-6d2a-495a-868b-d7a8ff178bc4" providerId="ADAL" clId="{2859132E-69E2-4DAD-9AC7-7B7CA9F9185D}" dt="2021-10-12T06:36:30.813" v="768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2859132E-69E2-4DAD-9AC7-7B7CA9F9185D}" dt="2021-09-13T08:23:13.197" v="140" actId="1076"/>
          <ac:spMkLst>
            <pc:docMk/>
            <pc:sldMk cId="3191643358" sldId="258"/>
            <ac:spMk id="3" creationId="{2C12B30C-F9FE-47E7-9E2F-049D989A8116}"/>
          </ac:spMkLst>
        </pc:spChg>
        <pc:picChg chg="add mod">
          <ac:chgData name="Александра  Шишкова" userId="eef2855d-6d2a-495a-868b-d7a8ff178bc4" providerId="ADAL" clId="{2859132E-69E2-4DAD-9AC7-7B7CA9F9185D}" dt="2021-10-12T06:36:30.813" v="768" actId="14100"/>
          <ac:picMkLst>
            <pc:docMk/>
            <pc:sldMk cId="3191643358" sldId="258"/>
            <ac:picMk id="4" creationId="{46F0358A-AE78-47EE-BB3E-48431B8A2B65}"/>
          </ac:picMkLst>
        </pc:picChg>
        <pc:picChg chg="del">
          <ac:chgData name="Александра  Шишкова" userId="eef2855d-6d2a-495a-868b-d7a8ff178bc4" providerId="ADAL" clId="{2859132E-69E2-4DAD-9AC7-7B7CA9F9185D}" dt="2021-09-13T07:04:40.515" v="20" actId="478"/>
          <ac:picMkLst>
            <pc:docMk/>
            <pc:sldMk cId="3191643358" sldId="258"/>
            <ac:picMk id="8" creationId="{36C4B5DA-6A54-4C5A-A394-4D7850C063A6}"/>
          </ac:picMkLst>
        </pc:picChg>
        <pc:picChg chg="add mod">
          <ac:chgData name="Александра  Шишкова" userId="eef2855d-6d2a-495a-868b-d7a8ff178bc4" providerId="ADAL" clId="{2859132E-69E2-4DAD-9AC7-7B7CA9F9185D}" dt="2021-10-12T06:36:27.514" v="767" actId="14100"/>
          <ac:picMkLst>
            <pc:docMk/>
            <pc:sldMk cId="3191643358" sldId="258"/>
            <ac:picMk id="9" creationId="{D8AE96EC-7221-4377-BD20-F2D3B4B3A360}"/>
          </ac:picMkLst>
        </pc:picChg>
        <pc:picChg chg="del">
          <ac:chgData name="Александра  Шишкова" userId="eef2855d-6d2a-495a-868b-d7a8ff178bc4" providerId="ADAL" clId="{2859132E-69E2-4DAD-9AC7-7B7CA9F9185D}" dt="2021-09-13T07:04:42.830" v="21" actId="478"/>
          <ac:picMkLst>
            <pc:docMk/>
            <pc:sldMk cId="3191643358" sldId="258"/>
            <ac:picMk id="12" creationId="{31070216-7FE9-4145-8580-8802F934F512}"/>
          </ac:picMkLst>
        </pc:picChg>
        <pc:picChg chg="del">
          <ac:chgData name="Александра  Шишкова" userId="eef2855d-6d2a-495a-868b-d7a8ff178bc4" providerId="ADAL" clId="{2859132E-69E2-4DAD-9AC7-7B7CA9F9185D}" dt="2021-09-13T07:04:45.311" v="22" actId="478"/>
          <ac:picMkLst>
            <pc:docMk/>
            <pc:sldMk cId="3191643358" sldId="258"/>
            <ac:picMk id="14" creationId="{6D6474ED-16A7-4E01-918C-E9014A1D401D}"/>
          </ac:picMkLst>
        </pc:picChg>
      </pc:sldChg>
      <pc:sldChg chg="addSp delSp modSp mod">
        <pc:chgData name="Александра  Шишкова" userId="eef2855d-6d2a-495a-868b-d7a8ff178bc4" providerId="ADAL" clId="{2859132E-69E2-4DAD-9AC7-7B7CA9F9185D}" dt="2021-10-12T06:36:58.213" v="772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2859132E-69E2-4DAD-9AC7-7B7CA9F9185D}" dt="2021-10-11T12:36:04.546" v="741" actId="20577"/>
          <ac:spMkLst>
            <pc:docMk/>
            <pc:sldMk cId="4163915433" sldId="259"/>
            <ac:spMk id="3" creationId="{9E4BE471-80A9-4410-8447-DE84707EA4FF}"/>
          </ac:spMkLst>
        </pc:spChg>
        <pc:picChg chg="add mod">
          <ac:chgData name="Александра  Шишкова" userId="eef2855d-6d2a-495a-868b-d7a8ff178bc4" providerId="ADAL" clId="{2859132E-69E2-4DAD-9AC7-7B7CA9F9185D}" dt="2021-10-12T06:36:58.213" v="772" actId="1076"/>
          <ac:picMkLst>
            <pc:docMk/>
            <pc:sldMk cId="4163915433" sldId="259"/>
            <ac:picMk id="5" creationId="{692B10F0-BDBA-45F1-B7E9-A90B06CD7B66}"/>
          </ac:picMkLst>
        </pc:picChg>
        <pc:picChg chg="del">
          <ac:chgData name="Александра  Шишкова" userId="eef2855d-6d2a-495a-868b-d7a8ff178bc4" providerId="ADAL" clId="{2859132E-69E2-4DAD-9AC7-7B7CA9F9185D}" dt="2021-09-13T07:05:15.951" v="27" actId="478"/>
          <ac:picMkLst>
            <pc:docMk/>
            <pc:sldMk cId="4163915433" sldId="259"/>
            <ac:picMk id="8" creationId="{F917BC41-723D-405F-9E4C-C719DC791AEC}"/>
          </ac:picMkLst>
        </pc:picChg>
        <pc:picChg chg="add mod">
          <ac:chgData name="Александра  Шишкова" userId="eef2855d-6d2a-495a-868b-d7a8ff178bc4" providerId="ADAL" clId="{2859132E-69E2-4DAD-9AC7-7B7CA9F9185D}" dt="2021-10-12T06:36:54.439" v="771" actId="1076"/>
          <ac:picMkLst>
            <pc:docMk/>
            <pc:sldMk cId="4163915433" sldId="259"/>
            <ac:picMk id="9" creationId="{CBD842A4-FBB4-46C9-9CA5-A3F131A6EC8A}"/>
          </ac:picMkLst>
        </pc:picChg>
        <pc:picChg chg="del">
          <ac:chgData name="Александра  Шишкова" userId="eef2855d-6d2a-495a-868b-d7a8ff178bc4" providerId="ADAL" clId="{2859132E-69E2-4DAD-9AC7-7B7CA9F9185D}" dt="2021-09-13T07:05:16.369" v="28" actId="478"/>
          <ac:picMkLst>
            <pc:docMk/>
            <pc:sldMk cId="4163915433" sldId="259"/>
            <ac:picMk id="11" creationId="{D9A78338-5AE0-4B41-BA7D-BB7A35BBCCC8}"/>
          </ac:picMkLst>
        </pc:picChg>
        <pc:picChg chg="del">
          <ac:chgData name="Александра  Шишкова" userId="eef2855d-6d2a-495a-868b-d7a8ff178bc4" providerId="ADAL" clId="{2859132E-69E2-4DAD-9AC7-7B7CA9F9185D}" dt="2021-09-13T07:05:16.782" v="29" actId="478"/>
          <ac:picMkLst>
            <pc:docMk/>
            <pc:sldMk cId="4163915433" sldId="259"/>
            <ac:picMk id="13" creationId="{62CE5F5C-AEAB-4327-8C8F-12F203D3593C}"/>
          </ac:picMkLst>
        </pc:picChg>
      </pc:sldChg>
      <pc:sldChg chg="addSp delSp modSp mod">
        <pc:chgData name="Александра  Шишкова" userId="eef2855d-6d2a-495a-868b-d7a8ff178bc4" providerId="ADAL" clId="{2859132E-69E2-4DAD-9AC7-7B7CA9F9185D}" dt="2021-09-13T08:32:48.460" v="239" actId="1076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2859132E-69E2-4DAD-9AC7-7B7CA9F9185D}" dt="2021-09-13T08:28:31.732" v="200" actId="20577"/>
          <ac:spMkLst>
            <pc:docMk/>
            <pc:sldMk cId="3237151389" sldId="261"/>
            <ac:spMk id="3" creationId="{9DE35E7F-A28B-412E-8F63-E238BF7EC0FB}"/>
          </ac:spMkLst>
        </pc:spChg>
        <pc:picChg chg="add mod">
          <ac:chgData name="Александра  Шишкова" userId="eef2855d-6d2a-495a-868b-d7a8ff178bc4" providerId="ADAL" clId="{2859132E-69E2-4DAD-9AC7-7B7CA9F9185D}" dt="2021-09-13T08:32:48.460" v="239" actId="1076"/>
          <ac:picMkLst>
            <pc:docMk/>
            <pc:sldMk cId="3237151389" sldId="261"/>
            <ac:picMk id="5" creationId="{9C948B3F-D2D1-4F9E-94A9-1F67FBCC8EA2}"/>
          </ac:picMkLst>
        </pc:picChg>
        <pc:picChg chg="del">
          <ac:chgData name="Александра  Шишкова" userId="eef2855d-6d2a-495a-868b-d7a8ff178bc4" providerId="ADAL" clId="{2859132E-69E2-4DAD-9AC7-7B7CA9F9185D}" dt="2021-09-13T07:05:12.935" v="25" actId="478"/>
          <ac:picMkLst>
            <pc:docMk/>
            <pc:sldMk cId="3237151389" sldId="261"/>
            <ac:picMk id="8" creationId="{FDBFD554-22D7-4A22-BBEF-CC62DBED54D0}"/>
          </ac:picMkLst>
        </pc:picChg>
        <pc:picChg chg="add mod">
          <ac:chgData name="Александра  Шишкова" userId="eef2855d-6d2a-495a-868b-d7a8ff178bc4" providerId="ADAL" clId="{2859132E-69E2-4DAD-9AC7-7B7CA9F9185D}" dt="2021-09-13T08:32:43.993" v="238" actId="1076"/>
          <ac:picMkLst>
            <pc:docMk/>
            <pc:sldMk cId="3237151389" sldId="261"/>
            <ac:picMk id="9" creationId="{4FBD5E90-7B56-490A-9EF7-DEF606541CC9}"/>
          </ac:picMkLst>
        </pc:picChg>
        <pc:picChg chg="del">
          <ac:chgData name="Александра  Шишкова" userId="eef2855d-6d2a-495a-868b-d7a8ff178bc4" providerId="ADAL" clId="{2859132E-69E2-4DAD-9AC7-7B7CA9F9185D}" dt="2021-09-13T07:05:13.399" v="26" actId="478"/>
          <ac:picMkLst>
            <pc:docMk/>
            <pc:sldMk cId="3237151389" sldId="261"/>
            <ac:picMk id="12" creationId="{A82D9B46-DCB4-4F10-8215-DF7820BD77A6}"/>
          </ac:picMkLst>
        </pc:picChg>
        <pc:picChg chg="add del mod">
          <ac:chgData name="Александра  Шишкова" userId="eef2855d-6d2a-495a-868b-d7a8ff178bc4" providerId="ADAL" clId="{2859132E-69E2-4DAD-9AC7-7B7CA9F9185D}" dt="2021-09-13T08:32:27.573" v="234" actId="478"/>
          <ac:picMkLst>
            <pc:docMk/>
            <pc:sldMk cId="3237151389" sldId="261"/>
            <ac:picMk id="13" creationId="{0419D542-7751-407F-BA60-E53612039946}"/>
          </ac:picMkLst>
        </pc:picChg>
        <pc:picChg chg="del mod">
          <ac:chgData name="Александра  Шишкова" userId="eef2855d-6d2a-495a-868b-d7a8ff178bc4" providerId="ADAL" clId="{2859132E-69E2-4DAD-9AC7-7B7CA9F9185D}" dt="2021-09-13T07:05:08.836" v="24" actId="478"/>
          <ac:picMkLst>
            <pc:docMk/>
            <pc:sldMk cId="3237151389" sldId="261"/>
            <ac:picMk id="16" creationId="{61224184-043F-408D-9A17-6DF08670F560}"/>
          </ac:picMkLst>
        </pc:picChg>
      </pc:sldChg>
      <pc:sldChg chg="modSp mod">
        <pc:chgData name="Александра  Шишкова" userId="eef2855d-6d2a-495a-868b-d7a8ff178bc4" providerId="ADAL" clId="{2859132E-69E2-4DAD-9AC7-7B7CA9F9185D}" dt="2021-12-01T10:56:48.442" v="2722" actId="1076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2859132E-69E2-4DAD-9AC7-7B7CA9F9185D}" dt="2021-09-13T07:23:41.378" v="120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2859132E-69E2-4DAD-9AC7-7B7CA9F9185D}" dt="2021-12-01T10:56:48.442" v="2722" actId="1076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1T11:59:01.460" v="592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2859132E-69E2-4DAD-9AC7-7B7CA9F9185D}" dt="2021-10-11T11:59:01.460" v="592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9T13:10:37.718" v="1941" actId="20577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2859132E-69E2-4DAD-9AC7-7B7CA9F9185D}" dt="2021-10-11T11:59:49.453" v="601" actId="20577"/>
          <ac:spMkLst>
            <pc:docMk/>
            <pc:sldMk cId="557618655" sldId="266"/>
            <ac:spMk id="10" creationId="{B5ED13A7-1A96-46C6-9CDE-25526E3BE777}"/>
          </ac:spMkLst>
        </pc:spChg>
        <pc:graphicFrameChg chg="mod modGraphic">
          <ac:chgData name="Александра  Шишкова" userId="eef2855d-6d2a-495a-868b-d7a8ff178bc4" providerId="ADAL" clId="{2859132E-69E2-4DAD-9AC7-7B7CA9F9185D}" dt="2021-10-19T13:10:37.718" v="1941" actId="20577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8T13:14:30.118" v="1467" actId="20577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2859132E-69E2-4DAD-9AC7-7B7CA9F9185D}" dt="2021-10-18T13:14:30.118" v="146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1-08T08:24:26.952" v="2538" actId="1076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2859132E-69E2-4DAD-9AC7-7B7CA9F9185D}" dt="2021-11-08T08:24:26.952" v="2538" actId="1076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9T10:59:56.002" v="1488" actId="2057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2859132E-69E2-4DAD-9AC7-7B7CA9F9185D}" dt="2021-10-19T10:59:56.002" v="1488" actId="20577"/>
          <ac:spMkLst>
            <pc:docMk/>
            <pc:sldMk cId="1148897262" sldId="273"/>
            <ac:spMk id="7" creationId="{96B4BDC4-C05B-4485-B6ED-19E895B75B65}"/>
          </ac:spMkLst>
        </pc:spChg>
        <pc:graphicFrameChg chg="mod modGraphic">
          <ac:chgData name="Александра  Шишкова" userId="eef2855d-6d2a-495a-868b-d7a8ff178bc4" providerId="ADAL" clId="{2859132E-69E2-4DAD-9AC7-7B7CA9F9185D}" dt="2021-10-19T10:11:24.089" v="1482" actId="20577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1T08:49:44.375" v="484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2859132E-69E2-4DAD-9AC7-7B7CA9F9185D}" dt="2021-10-11T08:49:44.375" v="484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modSp mod">
        <pc:chgData name="Александра  Шишкова" userId="eef2855d-6d2a-495a-868b-d7a8ff178bc4" providerId="ADAL" clId="{2859132E-69E2-4DAD-9AC7-7B7CA9F9185D}" dt="2021-10-19T12:42:09.609" v="1573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2859132E-69E2-4DAD-9AC7-7B7CA9F9185D}" dt="2021-10-19T12:42:09.609" v="1573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</pc:sldChg>
      <pc:sldChg chg="addSp delSp modSp mod">
        <pc:chgData name="Александра  Шишкова" userId="eef2855d-6d2a-495a-868b-d7a8ff178bc4" providerId="ADAL" clId="{2859132E-69E2-4DAD-9AC7-7B7CA9F9185D}" dt="2021-10-19T12:50:57.300" v="1807" actId="20577"/>
        <pc:sldMkLst>
          <pc:docMk/>
          <pc:sldMk cId="2626643847" sldId="279"/>
        </pc:sldMkLst>
        <pc:spChg chg="mod">
          <ac:chgData name="Александра  Шишкова" userId="eef2855d-6d2a-495a-868b-d7a8ff178bc4" providerId="ADAL" clId="{2859132E-69E2-4DAD-9AC7-7B7CA9F9185D}" dt="2021-10-19T12:50:57.300" v="1807" actId="20577"/>
          <ac:spMkLst>
            <pc:docMk/>
            <pc:sldMk cId="2626643847" sldId="279"/>
            <ac:spMk id="9" creationId="{EE1D986E-89E6-44BC-BEC6-5EFC9AFF9A28}"/>
          </ac:spMkLst>
        </pc:spChg>
        <pc:picChg chg="add mod">
          <ac:chgData name="Александра  Шишкова" userId="eef2855d-6d2a-495a-868b-d7a8ff178bc4" providerId="ADAL" clId="{2859132E-69E2-4DAD-9AC7-7B7CA9F9185D}" dt="2021-10-11T08:47:37.514" v="468" actId="14100"/>
          <ac:picMkLst>
            <pc:docMk/>
            <pc:sldMk cId="2626643847" sldId="279"/>
            <ac:picMk id="3" creationId="{E959859D-95FE-4E6F-9E69-419B866C33B7}"/>
          </ac:picMkLst>
        </pc:picChg>
        <pc:picChg chg="del">
          <ac:chgData name="Александра  Шишкова" userId="eef2855d-6d2a-495a-868b-d7a8ff178bc4" providerId="ADAL" clId="{2859132E-69E2-4DAD-9AC7-7B7CA9F9185D}" dt="2021-09-13T07:05:26.655" v="31" actId="478"/>
          <ac:picMkLst>
            <pc:docMk/>
            <pc:sldMk cId="2626643847" sldId="279"/>
            <ac:picMk id="6" creationId="{0BF83029-5DCD-4990-92FE-B6CEF5EA6827}"/>
          </ac:picMkLst>
        </pc:picChg>
        <pc:picChg chg="add mod">
          <ac:chgData name="Александра  Шишкова" userId="eef2855d-6d2a-495a-868b-d7a8ff178bc4" providerId="ADAL" clId="{2859132E-69E2-4DAD-9AC7-7B7CA9F9185D}" dt="2021-10-11T08:47:40.788" v="469" actId="1076"/>
          <ac:picMkLst>
            <pc:docMk/>
            <pc:sldMk cId="2626643847" sldId="279"/>
            <ac:picMk id="6" creationId="{2271D82E-7F28-4444-BEEC-4959D4C883EA}"/>
          </ac:picMkLst>
        </pc:picChg>
        <pc:picChg chg="add mod">
          <ac:chgData name="Александра  Шишкова" userId="eef2855d-6d2a-495a-868b-d7a8ff178bc4" providerId="ADAL" clId="{2859132E-69E2-4DAD-9AC7-7B7CA9F9185D}" dt="2021-10-11T08:47:22.718" v="464" actId="1076"/>
          <ac:picMkLst>
            <pc:docMk/>
            <pc:sldMk cId="2626643847" sldId="279"/>
            <ac:picMk id="8" creationId="{669F7512-5574-433E-B7C4-A0D49ABC4A5E}"/>
          </ac:picMkLst>
        </pc:picChg>
        <pc:picChg chg="del">
          <ac:chgData name="Александра  Шишкова" userId="eef2855d-6d2a-495a-868b-d7a8ff178bc4" providerId="ADAL" clId="{2859132E-69E2-4DAD-9AC7-7B7CA9F9185D}" dt="2021-09-13T07:05:27.623" v="33" actId="478"/>
          <ac:picMkLst>
            <pc:docMk/>
            <pc:sldMk cId="2626643847" sldId="279"/>
            <ac:picMk id="11" creationId="{4C2079DA-9270-45CC-A300-BDDF978C22F8}"/>
          </ac:picMkLst>
        </pc:picChg>
        <pc:picChg chg="del">
          <ac:chgData name="Александра  Шишкова" userId="eef2855d-6d2a-495a-868b-d7a8ff178bc4" providerId="ADAL" clId="{2859132E-69E2-4DAD-9AC7-7B7CA9F9185D}" dt="2021-09-13T07:05:27.158" v="32" actId="478"/>
          <ac:picMkLst>
            <pc:docMk/>
            <pc:sldMk cId="2626643847" sldId="279"/>
            <ac:picMk id="13" creationId="{4469BA3F-1384-44B5-90EF-EF0E61D17117}"/>
          </ac:picMkLst>
        </pc:picChg>
      </pc:sldChg>
      <pc:sldChg chg="delSp del mod">
        <pc:chgData name="Александра  Шишкова" userId="eef2855d-6d2a-495a-868b-d7a8ff178bc4" providerId="ADAL" clId="{2859132E-69E2-4DAD-9AC7-7B7CA9F9185D}" dt="2021-10-11T08:34:40.081" v="333" actId="47"/>
        <pc:sldMkLst>
          <pc:docMk/>
          <pc:sldMk cId="259904054" sldId="280"/>
        </pc:sldMkLst>
        <pc:picChg chg="del">
          <ac:chgData name="Александра  Шишкова" userId="eef2855d-6d2a-495a-868b-d7a8ff178bc4" providerId="ADAL" clId="{2859132E-69E2-4DAD-9AC7-7B7CA9F9185D}" dt="2021-09-13T07:05:30.119" v="34" actId="478"/>
          <ac:picMkLst>
            <pc:docMk/>
            <pc:sldMk cId="259904054" sldId="280"/>
            <ac:picMk id="3" creationId="{09325369-2D95-48A4-89E2-40BC4A7252F3}"/>
          </ac:picMkLst>
        </pc:picChg>
        <pc:picChg chg="del">
          <ac:chgData name="Александра  Шишкова" userId="eef2855d-6d2a-495a-868b-d7a8ff178bc4" providerId="ADAL" clId="{2859132E-69E2-4DAD-9AC7-7B7CA9F9185D}" dt="2021-09-13T07:05:30.594" v="35" actId="478"/>
          <ac:picMkLst>
            <pc:docMk/>
            <pc:sldMk cId="259904054" sldId="280"/>
            <ac:picMk id="9" creationId="{F66FB4F0-20EE-4909-8442-2D6BF737B1A6}"/>
          </ac:picMkLst>
        </pc:picChg>
        <pc:picChg chg="del">
          <ac:chgData name="Александра  Шишкова" userId="eef2855d-6d2a-495a-868b-d7a8ff178bc4" providerId="ADAL" clId="{2859132E-69E2-4DAD-9AC7-7B7CA9F9185D}" dt="2021-09-13T07:05:31.054" v="36" actId="478"/>
          <ac:picMkLst>
            <pc:docMk/>
            <pc:sldMk cId="259904054" sldId="280"/>
            <ac:picMk id="11" creationId="{0A431CE6-1A29-4A2E-BB24-D453B8463051}"/>
          </ac:picMkLst>
        </pc:picChg>
      </pc:sldChg>
      <pc:sldChg chg="delSp del mod">
        <pc:chgData name="Александра  Шишкова" userId="eef2855d-6d2a-495a-868b-d7a8ff178bc4" providerId="ADAL" clId="{2859132E-69E2-4DAD-9AC7-7B7CA9F9185D}" dt="2021-10-11T08:34:38.309" v="332" actId="47"/>
        <pc:sldMkLst>
          <pc:docMk/>
          <pc:sldMk cId="2908063771" sldId="281"/>
        </pc:sldMkLst>
        <pc:picChg chg="del">
          <ac:chgData name="Александра  Шишкова" userId="eef2855d-6d2a-495a-868b-d7a8ff178bc4" providerId="ADAL" clId="{2859132E-69E2-4DAD-9AC7-7B7CA9F9185D}" dt="2021-09-13T07:05:33.081" v="37" actId="478"/>
          <ac:picMkLst>
            <pc:docMk/>
            <pc:sldMk cId="2908063771" sldId="281"/>
            <ac:picMk id="3" creationId="{06804E9A-238B-4A6B-875C-608D69709E8E}"/>
          </ac:picMkLst>
        </pc:picChg>
        <pc:picChg chg="del">
          <ac:chgData name="Александра  Шишкова" userId="eef2855d-6d2a-495a-868b-d7a8ff178bc4" providerId="ADAL" clId="{2859132E-69E2-4DAD-9AC7-7B7CA9F9185D}" dt="2021-09-13T07:05:33.521" v="38" actId="478"/>
          <ac:picMkLst>
            <pc:docMk/>
            <pc:sldMk cId="2908063771" sldId="281"/>
            <ac:picMk id="9" creationId="{2591F59C-6457-4862-8E7B-C1FDAB495DC0}"/>
          </ac:picMkLst>
        </pc:picChg>
        <pc:picChg chg="del">
          <ac:chgData name="Александра  Шишкова" userId="eef2855d-6d2a-495a-868b-d7a8ff178bc4" providerId="ADAL" clId="{2859132E-69E2-4DAD-9AC7-7B7CA9F9185D}" dt="2021-09-13T07:05:34.022" v="39" actId="478"/>
          <ac:picMkLst>
            <pc:docMk/>
            <pc:sldMk cId="2908063771" sldId="281"/>
            <ac:picMk id="11" creationId="{BFF45981-3526-4DD8-B551-DE125DC6ACB1}"/>
          </ac:picMkLst>
        </pc:picChg>
      </pc:sldChg>
      <pc:sldChg chg="delSp del mod">
        <pc:chgData name="Александра  Шишкова" userId="eef2855d-6d2a-495a-868b-d7a8ff178bc4" providerId="ADAL" clId="{2859132E-69E2-4DAD-9AC7-7B7CA9F9185D}" dt="2021-10-11T08:34:36.374" v="331" actId="47"/>
        <pc:sldMkLst>
          <pc:docMk/>
          <pc:sldMk cId="125223943" sldId="282"/>
        </pc:sldMkLst>
        <pc:picChg chg="del">
          <ac:chgData name="Александра  Шишкова" userId="eef2855d-6d2a-495a-868b-d7a8ff178bc4" providerId="ADAL" clId="{2859132E-69E2-4DAD-9AC7-7B7CA9F9185D}" dt="2021-09-13T07:05:36.104" v="40" actId="478"/>
          <ac:picMkLst>
            <pc:docMk/>
            <pc:sldMk cId="125223943" sldId="282"/>
            <ac:picMk id="3" creationId="{E6BF4CCE-E6D4-4385-8B18-8032F5922E66}"/>
          </ac:picMkLst>
        </pc:picChg>
        <pc:picChg chg="del">
          <ac:chgData name="Александра  Шишкова" userId="eef2855d-6d2a-495a-868b-d7a8ff178bc4" providerId="ADAL" clId="{2859132E-69E2-4DAD-9AC7-7B7CA9F9185D}" dt="2021-09-13T07:05:36.575" v="41" actId="478"/>
          <ac:picMkLst>
            <pc:docMk/>
            <pc:sldMk cId="125223943" sldId="282"/>
            <ac:picMk id="9" creationId="{99F2568C-1D8E-4827-8553-83C8BAFEA0CE}"/>
          </ac:picMkLst>
        </pc:picChg>
      </pc:sldChg>
      <pc:sldChg chg="delSp del mod">
        <pc:chgData name="Александра  Шишкова" userId="eef2855d-6d2a-495a-868b-d7a8ff178bc4" providerId="ADAL" clId="{2859132E-69E2-4DAD-9AC7-7B7CA9F9185D}" dt="2021-10-11T08:34:35.257" v="330" actId="47"/>
        <pc:sldMkLst>
          <pc:docMk/>
          <pc:sldMk cId="859710218" sldId="283"/>
        </pc:sldMkLst>
        <pc:picChg chg="del">
          <ac:chgData name="Александра  Шишкова" userId="eef2855d-6d2a-495a-868b-d7a8ff178bc4" providerId="ADAL" clId="{2859132E-69E2-4DAD-9AC7-7B7CA9F9185D}" dt="2021-09-13T07:05:38.319" v="42" actId="478"/>
          <ac:picMkLst>
            <pc:docMk/>
            <pc:sldMk cId="859710218" sldId="283"/>
            <ac:picMk id="3" creationId="{4746DA56-EDFF-4F8C-840E-11F6141296D7}"/>
          </ac:picMkLst>
        </pc:picChg>
        <pc:picChg chg="del">
          <ac:chgData name="Александра  Шишкова" userId="eef2855d-6d2a-495a-868b-d7a8ff178bc4" providerId="ADAL" clId="{2859132E-69E2-4DAD-9AC7-7B7CA9F9185D}" dt="2021-09-13T07:05:38.919" v="43" actId="478"/>
          <ac:picMkLst>
            <pc:docMk/>
            <pc:sldMk cId="859710218" sldId="283"/>
            <ac:picMk id="9" creationId="{33AC4405-3FED-434C-83F6-7C66C7EDE035}"/>
          </ac:picMkLst>
        </pc:picChg>
      </pc:sldChg>
      <pc:sldChg chg="delSp del mod">
        <pc:chgData name="Александра  Шишкова" userId="eef2855d-6d2a-495a-868b-d7a8ff178bc4" providerId="ADAL" clId="{2859132E-69E2-4DAD-9AC7-7B7CA9F9185D}" dt="2021-10-11T11:59:25.990" v="593" actId="47"/>
        <pc:sldMkLst>
          <pc:docMk/>
          <pc:sldMk cId="2332151030" sldId="284"/>
        </pc:sldMkLst>
        <pc:picChg chg="del">
          <ac:chgData name="Александра  Шишкова" userId="eef2855d-6d2a-495a-868b-d7a8ff178bc4" providerId="ADAL" clId="{2859132E-69E2-4DAD-9AC7-7B7CA9F9185D}" dt="2021-09-13T07:05:40.959" v="44" actId="478"/>
          <ac:picMkLst>
            <pc:docMk/>
            <pc:sldMk cId="2332151030" sldId="284"/>
            <ac:picMk id="9" creationId="{EF23E4E4-A1C6-46BB-90B5-98A88A861104}"/>
          </ac:picMkLst>
        </pc:picChg>
        <pc:picChg chg="del">
          <ac:chgData name="Александра  Шишкова" userId="eef2855d-6d2a-495a-868b-d7a8ff178bc4" providerId="ADAL" clId="{2859132E-69E2-4DAD-9AC7-7B7CA9F9185D}" dt="2021-09-13T07:05:41.415" v="45" actId="478"/>
          <ac:picMkLst>
            <pc:docMk/>
            <pc:sldMk cId="2332151030" sldId="284"/>
            <ac:picMk id="11" creationId="{95E7EBEC-7D27-4DCD-AE7A-EACE6D054322}"/>
          </ac:picMkLst>
        </pc:picChg>
      </pc:sldChg>
    </pc:docChg>
  </pc:docChgLst>
  <pc:docChgLst>
    <pc:chgData name="Александра  Шишкова" userId="eef2855d-6d2a-495a-868b-d7a8ff178bc4" providerId="ADAL" clId="{2FEE5B69-9B45-44DF-B09D-D5A2BA5EA28F}"/>
    <pc:docChg chg="undo redo custSel addSld delSld modSld">
      <pc:chgData name="Александра  Шишкова" userId="eef2855d-6d2a-495a-868b-d7a8ff178bc4" providerId="ADAL" clId="{2FEE5B69-9B45-44DF-B09D-D5A2BA5EA28F}" dt="2021-08-16T09:36:33.843" v="1576" actId="1076"/>
      <pc:docMkLst>
        <pc:docMk/>
      </pc:docMkLst>
      <pc:sldChg chg="addSp delSp modSp mod">
        <pc:chgData name="Александра  Шишкова" userId="eef2855d-6d2a-495a-868b-d7a8ff178bc4" providerId="ADAL" clId="{2FEE5B69-9B45-44DF-B09D-D5A2BA5EA28F}" dt="2021-07-22T10:20:14.267" v="17" actId="1076"/>
        <pc:sldMkLst>
          <pc:docMk/>
          <pc:sldMk cId="223608102" sldId="256"/>
        </pc:sldMkLst>
        <pc:picChg chg="add mod">
          <ac:chgData name="Александра  Шишкова" userId="eef2855d-6d2a-495a-868b-d7a8ff178bc4" providerId="ADAL" clId="{2FEE5B69-9B45-44DF-B09D-D5A2BA5EA28F}" dt="2021-07-22T10:20:14.267" v="17" actId="1076"/>
          <ac:picMkLst>
            <pc:docMk/>
            <pc:sldMk cId="223608102" sldId="256"/>
            <ac:picMk id="9" creationId="{7AF61F08-F51A-4464-8BD3-5CCEB05653AE}"/>
          </ac:picMkLst>
        </pc:picChg>
        <pc:picChg chg="del">
          <ac:chgData name="Александра  Шишкова" userId="eef2855d-6d2a-495a-868b-d7a8ff178bc4" providerId="ADAL" clId="{2FEE5B69-9B45-44DF-B09D-D5A2BA5EA28F}" dt="2021-07-22T10:19:20.337" v="0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0:19.708" v="19" actId="1076"/>
        <pc:sldMkLst>
          <pc:docMk/>
          <pc:sldMk cId="612221995" sldId="257"/>
        </pc:sldMkLst>
        <pc:picChg chg="del">
          <ac:chgData name="Александра  Шишкова" userId="eef2855d-6d2a-495a-868b-d7a8ff178bc4" providerId="ADAL" clId="{2FEE5B69-9B45-44DF-B09D-D5A2BA5EA28F}" dt="2021-07-22T10:19:21.925" v="1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19.708" v="19" actId="1076"/>
          <ac:picMkLst>
            <pc:docMk/>
            <pc:sldMk cId="612221995" sldId="257"/>
            <ac:picMk id="7" creationId="{7AF61F08-F51A-4464-8BD3-5CCEB05653A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9T08:16:51.914" v="943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2FEE5B69-9B45-44DF-B09D-D5A2BA5EA28F}" dt="2021-07-22T10:39:07.413" v="120" actId="20577"/>
          <ac:spMkLst>
            <pc:docMk/>
            <pc:sldMk cId="3191643358" sldId="258"/>
            <ac:spMk id="3" creationId="{2C12B30C-F9FE-47E7-9E2F-049D989A8116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2.231" v="20"/>
          <ac:picMkLst>
            <pc:docMk/>
            <pc:sldMk cId="3191643358" sldId="258"/>
            <ac:picMk id="6" creationId="{FDEFFA0B-F735-4EE0-A6E5-DFDB79D6416F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51.914" v="943" actId="14100"/>
          <ac:picMkLst>
            <pc:docMk/>
            <pc:sldMk cId="3191643358" sldId="258"/>
            <ac:picMk id="7" creationId="{00D04ED9-8051-4ED2-AF2C-4801A18593A6}"/>
          </ac:picMkLst>
        </pc:picChg>
        <pc:picChg chg="del">
          <ac:chgData name="Александра  Шишкова" userId="eef2855d-6d2a-495a-868b-d7a8ff178bc4" providerId="ADAL" clId="{2FEE5B69-9B45-44DF-B09D-D5A2BA5EA28F}" dt="2021-07-22T10:19:23.114" v="2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42.554" v="942" actId="14100"/>
          <ac:picMkLst>
            <pc:docMk/>
            <pc:sldMk cId="3191643358" sldId="258"/>
            <ac:picMk id="9" creationId="{B5D81A6F-F8CB-4A38-B2FC-187449258850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33.746" v="940" actId="14100"/>
          <ac:picMkLst>
            <pc:docMk/>
            <pc:sldMk cId="3191643358" sldId="258"/>
            <ac:picMk id="11" creationId="{E2C7DDB4-68F3-417F-B4F0-4EFFDC1CEE5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7:56:42.682" v="1556" actId="20577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2FEE5B69-9B45-44DF-B09D-D5A2BA5EA28F}" dt="2021-08-16T07:56:42.682" v="1556" actId="20577"/>
          <ac:spMkLst>
            <pc:docMk/>
            <pc:sldMk cId="4163915433" sldId="259"/>
            <ac:spMk id="3" creationId="{9E4BE471-80A9-4410-8447-DE84707EA4FF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7.142" v="23"/>
          <ac:picMkLst>
            <pc:docMk/>
            <pc:sldMk cId="4163915433" sldId="259"/>
            <ac:picMk id="6" creationId="{ED464BCA-DB13-4629-8552-D652F0D3B771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4:55.607" v="321" actId="14100"/>
          <ac:picMkLst>
            <pc:docMk/>
            <pc:sldMk cId="4163915433" sldId="259"/>
            <ac:picMk id="7" creationId="{10A89050-CF2C-44B0-8EDE-3F1D88841956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5:05.694" v="325" actId="14100"/>
          <ac:picMkLst>
            <pc:docMk/>
            <pc:sldMk cId="4163915433" sldId="259"/>
            <ac:picMk id="9" creationId="{AFB7FB16-4424-4321-AE7B-A555945F258C}"/>
          </ac:picMkLst>
        </pc:picChg>
        <pc:picChg chg="del">
          <ac:chgData name="Александра  Шишкова" userId="eef2855d-6d2a-495a-868b-d7a8ff178bc4" providerId="ADAL" clId="{2FEE5B69-9B45-44DF-B09D-D5A2BA5EA28F}" dt="2021-07-22T10:19:29.444" v="5" actId="478"/>
          <ac:picMkLst>
            <pc:docMk/>
            <pc:sldMk cId="4163915433" sldId="259"/>
            <ac:picMk id="11" creationId="{B9D26323-CE2E-4BFA-BE7A-BC0A002B5D57}"/>
          </ac:picMkLst>
        </pc:picChg>
      </pc:sldChg>
      <pc:sldChg chg="addSp delSp modSp del mod">
        <pc:chgData name="Александра  Шишкова" userId="eef2855d-6d2a-495a-868b-d7a8ff178bc4" providerId="ADAL" clId="{2FEE5B69-9B45-44DF-B09D-D5A2BA5EA28F}" dt="2021-08-16T07:20:16.647" v="1542" actId="4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2FEE5B69-9B45-44DF-B09D-D5A2BA5EA28F}" dt="2021-08-16T07:19:27.558" v="1541" actId="20577"/>
          <ac:spMkLst>
            <pc:docMk/>
            <pc:sldMk cId="2853911720" sldId="260"/>
            <ac:spMk id="3" creationId="{55C866D0-B027-4D17-9162-71E9BC021287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4.366" v="21"/>
          <ac:picMkLst>
            <pc:docMk/>
            <pc:sldMk cId="2853911720" sldId="260"/>
            <ac:picMk id="6" creationId="{E88904E2-9C70-4FEF-A9D3-945E6356EC39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21.274" v="944" actId="1076"/>
          <ac:picMkLst>
            <pc:docMk/>
            <pc:sldMk cId="2853911720" sldId="260"/>
            <ac:picMk id="7" creationId="{CCC19DDD-8E9F-4831-A86D-FEA951A9130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9.602" v="949" actId="1076"/>
          <ac:picMkLst>
            <pc:docMk/>
            <pc:sldMk cId="2853911720" sldId="260"/>
            <ac:picMk id="9" creationId="{4DE68C87-7AE4-4AAF-955D-13F18A5AB0F7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40:21.859" v="163" actId="478"/>
          <ac:picMkLst>
            <pc:docMk/>
            <pc:sldMk cId="2853911720" sldId="260"/>
            <ac:picMk id="11" creationId="{473A7C3C-9844-4476-B9D7-0689D13553B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4.094" v="948" actId="14100"/>
          <ac:picMkLst>
            <pc:docMk/>
            <pc:sldMk cId="2853911720" sldId="260"/>
            <ac:picMk id="13" creationId="{26278001-91D8-4019-A066-333165168895}"/>
          </ac:picMkLst>
        </pc:picChg>
        <pc:picChg chg="del">
          <ac:chgData name="Александра  Шишкова" userId="eef2855d-6d2a-495a-868b-d7a8ff178bc4" providerId="ADAL" clId="{2FEE5B69-9B45-44DF-B09D-D5A2BA5EA28F}" dt="2021-07-22T10:19:24.480" v="3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9T08:17:53.670" v="952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2FEE5B69-9B45-44DF-B09D-D5A2BA5EA28F}" dt="2021-07-22T10:41:55.141" v="223" actId="20577"/>
          <ac:spMkLst>
            <pc:docMk/>
            <pc:sldMk cId="3237151389" sldId="261"/>
            <ac:spMk id="3" creationId="{9DE35E7F-A28B-412E-8F63-E238BF7EC0FB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5.471" v="22"/>
          <ac:picMkLst>
            <pc:docMk/>
            <pc:sldMk cId="3237151389" sldId="261"/>
            <ac:picMk id="6" creationId="{EDE181D5-DC7F-4F73-9012-44BE0B67413D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45.410" v="950" actId="1076"/>
          <ac:picMkLst>
            <pc:docMk/>
            <pc:sldMk cId="3237151389" sldId="261"/>
            <ac:picMk id="7" creationId="{5618036B-D162-432D-B972-3E200704B56B}"/>
          </ac:picMkLst>
        </pc:picChg>
        <pc:picChg chg="del">
          <ac:chgData name="Александра  Шишкова" userId="eef2855d-6d2a-495a-868b-d7a8ff178bc4" providerId="ADAL" clId="{2FEE5B69-9B45-44DF-B09D-D5A2BA5EA28F}" dt="2021-07-22T10:19:26.299" v="4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2FEE5B69-9B45-44DF-B09D-D5A2BA5EA28F}" dt="2021-07-22T10:46:32.014" v="253" actId="1076"/>
          <ac:picMkLst>
            <pc:docMk/>
            <pc:sldMk cId="3237151389" sldId="261"/>
            <ac:picMk id="9" creationId="{9D96C418-534C-4D84-8D87-FC2377D0C3C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53.670" v="952" actId="14100"/>
          <ac:picMkLst>
            <pc:docMk/>
            <pc:sldMk cId="3237151389" sldId="261"/>
            <ac:picMk id="11" creationId="{FCE5C410-78A5-4F98-A424-4E4517649F1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2T11:16:50.012" v="831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2FEE5B69-9B45-44DF-B09D-D5A2BA5EA28F}" dt="2021-08-02T11:16:50.012" v="831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57.770" v="37"/>
          <ac:picMkLst>
            <pc:docMk/>
            <pc:sldMk cId="3984159688" sldId="263"/>
            <ac:picMk id="7" creationId="{EAE4CC4C-CD4E-49E1-8E69-3E101D7E3B63}"/>
          </ac:picMkLst>
        </pc:picChg>
        <pc:picChg chg="del">
          <ac:chgData name="Александра  Шишкова" userId="eef2855d-6d2a-495a-868b-d7a8ff178bc4" providerId="ADAL" clId="{2FEE5B69-9B45-44DF-B09D-D5A2BA5EA28F}" dt="2021-07-22T10:19:44.575" v="13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9:23:32.368" v="1575" actId="20577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2FEE5B69-9B45-44DF-B09D-D5A2BA5EA28F}" dt="2021-08-16T09:23:32.368" v="1575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2.557" v="12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3.961" v="36"/>
          <ac:picMkLst>
            <pc:docMk/>
            <pc:sldMk cId="2513533746" sldId="265"/>
            <ac:picMk id="9" creationId="{382B3592-5F6D-43D9-A92C-01DEA897E4FD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9:36:33.843" v="1576" actId="1076"/>
        <pc:sldMkLst>
          <pc:docMk/>
          <pc:sldMk cId="557618655" sldId="266"/>
        </pc:sldMkLst>
        <pc:spChg chg="add mod">
          <ac:chgData name="Александра  Шишкова" userId="eef2855d-6d2a-495a-868b-d7a8ff178bc4" providerId="ADAL" clId="{2FEE5B69-9B45-44DF-B09D-D5A2BA5EA28F}" dt="2021-08-16T09:36:33.843" v="1576" actId="1076"/>
          <ac:spMkLst>
            <pc:docMk/>
            <pc:sldMk cId="557618655" sldId="266"/>
            <ac:spMk id="9" creationId="{6749253B-C77F-4CFC-825F-BB32E8D944B1}"/>
          </ac:spMkLst>
        </pc:spChg>
        <pc:graphicFrameChg chg="mod modGraphic">
          <ac:chgData name="Александра  Шишкова" userId="eef2855d-6d2a-495a-868b-d7a8ff178bc4" providerId="ADAL" clId="{2FEE5B69-9B45-44DF-B09D-D5A2BA5EA28F}" dt="2021-08-16T08:34:34.453" v="1569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del mod">
          <ac:chgData name="Александра  Шишкова" userId="eef2855d-6d2a-495a-868b-d7a8ff178bc4" providerId="ADAL" clId="{2FEE5B69-9B45-44DF-B09D-D5A2BA5EA28F}" dt="2021-07-22T10:20:40.283" v="31"/>
          <ac:picMkLst>
            <pc:docMk/>
            <pc:sldMk cId="557618655" sldId="266"/>
            <ac:picMk id="6" creationId="{3C6F6C69-A90B-411D-BAE0-F95B8B02820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4.507" v="32"/>
          <ac:picMkLst>
            <pc:docMk/>
            <pc:sldMk cId="557618655" sldId="266"/>
            <ac:picMk id="7" creationId="{FCF02165-15E6-43F3-B6A9-9CF9B7C34061}"/>
          </ac:picMkLst>
        </pc:picChg>
        <pc:picChg chg="del">
          <ac:chgData name="Александра  Шишкова" userId="eef2855d-6d2a-495a-868b-d7a8ff178bc4" providerId="ADAL" clId="{2FEE5B69-9B45-44DF-B09D-D5A2BA5EA28F}" dt="2021-07-22T10:19:35.188" v="8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0:46.312" v="33"/>
        <pc:sldMkLst>
          <pc:docMk/>
          <pc:sldMk cId="2089424929" sldId="268"/>
        </pc:sldMkLst>
        <pc:picChg chg="add del mod">
          <ac:chgData name="Александра  Шишкова" userId="eef2855d-6d2a-495a-868b-d7a8ff178bc4" providerId="ADAL" clId="{2FEE5B69-9B45-44DF-B09D-D5A2BA5EA28F}" dt="2021-07-22T10:20:39.136" v="30"/>
          <ac:picMkLst>
            <pc:docMk/>
            <pc:sldMk cId="2089424929" sldId="268"/>
            <ac:picMk id="7" creationId="{6019D4CB-C708-4DB7-B8C7-3F196DF98C06}"/>
          </ac:picMkLst>
        </pc:picChg>
        <pc:picChg chg="del">
          <ac:chgData name="Александра  Шишкова" userId="eef2855d-6d2a-495a-868b-d7a8ff178bc4" providerId="ADAL" clId="{2FEE5B69-9B45-44DF-B09D-D5A2BA5EA28F}" dt="2021-07-22T10:19:36.819" v="9" actId="478"/>
          <ac:picMkLst>
            <pc:docMk/>
            <pc:sldMk cId="2089424929" sldId="268"/>
            <ac:picMk id="9" creationId="{82861D67-2204-4064-A60F-F4DFEE38D002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6.312" v="33"/>
          <ac:picMkLst>
            <pc:docMk/>
            <pc:sldMk cId="2089424929" sldId="268"/>
            <ac:picMk id="10" creationId="{9686CD4A-65A6-45A7-BE1A-3E2763367A3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6T07:56:53.263" v="1563" actId="20577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2FEE5B69-9B45-44DF-B09D-D5A2BA5EA28F}" dt="2021-08-16T07:56:53.263" v="1563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28.774" v="24"/>
          <ac:picMkLst>
            <pc:docMk/>
            <pc:sldMk cId="4125647836" sldId="269"/>
            <ac:picMk id="7" creationId="{121C4438-23A3-4C50-9AEC-95ECC2A9FC5A}"/>
          </ac:picMkLst>
        </pc:picChg>
        <pc:picChg chg="del">
          <ac:chgData name="Александра  Шишкова" userId="eef2855d-6d2a-495a-868b-d7a8ff178bc4" providerId="ADAL" clId="{2FEE5B69-9B45-44DF-B09D-D5A2BA5EA28F}" dt="2021-07-22T10:19:30.847" v="6" actId="478"/>
          <ac:picMkLst>
            <pc:docMk/>
            <pc:sldMk cId="4125647836" sldId="269"/>
            <ac:picMk id="9" creationId="{E7D19AF2-CB85-45C1-93EF-5DCEAA7071E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2T11:35:33.029" v="1365" actId="1076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2FEE5B69-9B45-44DF-B09D-D5A2BA5EA28F}" dt="2021-08-02T09:16:28.280" v="536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3.029" v="1365" actId="1076"/>
          <ac:picMkLst>
            <pc:docMk/>
            <pc:sldMk cId="627837403" sldId="270"/>
            <ac:picMk id="6" creationId="{0398C57F-D117-465B-9C01-BDAE35A8CCF4}"/>
          </ac:picMkLst>
        </pc:picChg>
        <pc:picChg chg="del">
          <ac:chgData name="Александра  Шишкова" userId="eef2855d-6d2a-495a-868b-d7a8ff178bc4" providerId="ADAL" clId="{2FEE5B69-9B45-44DF-B09D-D5A2BA5EA28F}" dt="2021-07-22T10:19:33.537" v="7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1:14.922" v="40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2FEE5B69-9B45-44DF-B09D-D5A2BA5EA28F}" dt="2021-07-22T10:21:14.922" v="40" actId="1076"/>
          <ac:picMkLst>
            <pc:docMk/>
            <pc:sldMk cId="2075085503" sldId="272"/>
            <ac:picMk id="13" creationId="{DCE15E0E-D715-4F40-952C-7886934B6D27}"/>
          </ac:picMkLst>
        </pc:picChg>
        <pc:picChg chg="del">
          <ac:chgData name="Александра  Шишкова" userId="eef2855d-6d2a-495a-868b-d7a8ff178bc4" providerId="ADAL" clId="{2FEE5B69-9B45-44DF-B09D-D5A2BA5EA28F}" dt="2021-07-22T10:20:00.165" v="15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12T12:33:30.695" v="1540" actId="271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2FEE5B69-9B45-44DF-B09D-D5A2BA5EA28F}" dt="2021-08-12T12:29:07.947" v="1487" actId="20577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2FEE5B69-9B45-44DF-B09D-D5A2BA5EA28F}" dt="2021-08-12T12:30:24.981" v="1496"/>
          <ac:spMkLst>
            <pc:docMk/>
            <pc:sldMk cId="1148897262" sldId="273"/>
            <ac:spMk id="6" creationId="{E1D38FCA-29AA-4EA8-9CEE-B7DB5406D598}"/>
          </ac:spMkLst>
        </pc:spChg>
        <pc:spChg chg="add del mod">
          <ac:chgData name="Александра  Шишкова" userId="eef2855d-6d2a-495a-868b-d7a8ff178bc4" providerId="ADAL" clId="{2FEE5B69-9B45-44DF-B09D-D5A2BA5EA28F}" dt="2021-08-02T08:59:53.503" v="388" actId="931"/>
          <ac:spMkLst>
            <pc:docMk/>
            <pc:sldMk cId="1148897262" sldId="273"/>
            <ac:spMk id="7" creationId="{F2C1E7C9-9212-429C-813F-51119F43FD1B}"/>
          </ac:spMkLst>
        </pc:spChg>
        <pc:graphicFrameChg chg="add del mod">
          <ac:chgData name="Александра  Шишкова" userId="eef2855d-6d2a-495a-868b-d7a8ff178bc4" providerId="ADAL" clId="{2FEE5B69-9B45-44DF-B09D-D5A2BA5EA28F}" dt="2021-08-12T12:30:04.133" v="1489"/>
          <ac:graphicFrameMkLst>
            <pc:docMk/>
            <pc:sldMk cId="1148897262" sldId="273"/>
            <ac:graphicFrameMk id="7" creationId="{D953073C-FDA1-40EA-9254-6BAC09ADACB9}"/>
          </ac:graphicFrameMkLst>
        </pc:graphicFrameChg>
        <pc:graphicFrameChg chg="add del mod">
          <ac:chgData name="Александра  Шишкова" userId="eef2855d-6d2a-495a-868b-d7a8ff178bc4" providerId="ADAL" clId="{2FEE5B69-9B45-44DF-B09D-D5A2BA5EA28F}" dt="2021-08-12T12:30:46.204" v="1498"/>
          <ac:graphicFrameMkLst>
            <pc:docMk/>
            <pc:sldMk cId="1148897262" sldId="273"/>
            <ac:graphicFrameMk id="11" creationId="{7FD4088B-735F-4F0B-B431-7E0BF1F2B7D3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08-12T12:33:30.695" v="1540" actId="2711"/>
          <ac:graphicFrameMkLst>
            <pc:docMk/>
            <pc:sldMk cId="1148897262" sldId="273"/>
            <ac:graphicFrameMk id="12" creationId="{92710D2C-200F-4B29-B3E5-55A1E92E5D6B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8-02T08:49:18.633" v="387" actId="478"/>
          <ac:picMkLst>
            <pc:docMk/>
            <pc:sldMk cId="1148897262" sldId="273"/>
            <ac:picMk id="6" creationId="{2727B016-1BD3-461E-B536-F253B0512EAB}"/>
          </ac:picMkLst>
        </pc:picChg>
        <pc:picChg chg="del">
          <ac:chgData name="Александра  Шишкова" userId="eef2855d-6d2a-495a-868b-d7a8ff178bc4" providerId="ADAL" clId="{2FEE5B69-9B45-44DF-B09D-D5A2BA5EA28F}" dt="2021-07-22T10:19:38.694" v="10" actId="478"/>
          <ac:picMkLst>
            <pc:docMk/>
            <pc:sldMk cId="1148897262" sldId="273"/>
            <ac:picMk id="7" creationId="{1335DD18-42BD-4C66-B6C4-D51E46E6EA83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20:37.879" v="29"/>
          <ac:picMkLst>
            <pc:docMk/>
            <pc:sldMk cId="1148897262" sldId="273"/>
            <ac:picMk id="8" creationId="{07179631-66D5-4EEB-81DF-7E03FF526DDC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8.116" v="34"/>
          <ac:picMkLst>
            <pc:docMk/>
            <pc:sldMk cId="1148897262" sldId="273"/>
            <ac:picMk id="9" creationId="{59EA855C-05CC-4C06-A4C8-30BF7F7318DE}"/>
          </ac:picMkLst>
        </pc:picChg>
        <pc:picChg chg="add del mod ord">
          <ac:chgData name="Александра  Шишкова" userId="eef2855d-6d2a-495a-868b-d7a8ff178bc4" providerId="ADAL" clId="{2FEE5B69-9B45-44DF-B09D-D5A2BA5EA28F}" dt="2021-08-12T11:46:18.121" v="1415" actId="478"/>
          <ac:picMkLst>
            <pc:docMk/>
            <pc:sldMk cId="1148897262" sldId="273"/>
            <ac:picMk id="10" creationId="{F14A6D91-A42F-4C5E-9C4E-F5733447F6A2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8-02T08:13:07.039" v="386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2FEE5B69-9B45-44DF-B09D-D5A2BA5EA28F}" dt="2021-08-02T08:13:07.039" v="386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1.031" v="11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0.888" v="35"/>
          <ac:picMkLst>
            <pc:docMk/>
            <pc:sldMk cId="998784282" sldId="274"/>
            <ac:picMk id="7" creationId="{522666AF-30BC-4BC9-AF8C-5E92BD4D0AE2}"/>
          </ac:picMkLst>
        </pc:picChg>
      </pc:sldChg>
      <pc:sldChg chg="modSp mod">
        <pc:chgData name="Александра  Шишкова" userId="eef2855d-6d2a-495a-868b-d7a8ff178bc4" providerId="ADAL" clId="{2FEE5B69-9B45-44DF-B09D-D5A2BA5EA28F}" dt="2021-08-09T08:18:56.742" v="962" actId="14100"/>
        <pc:sldMkLst>
          <pc:docMk/>
          <pc:sldMk cId="795807954" sldId="275"/>
        </pc:sldMkLst>
        <pc:picChg chg="mod">
          <ac:chgData name="Александра  Шишкова" userId="eef2855d-6d2a-495a-868b-d7a8ff178bc4" providerId="ADAL" clId="{2FEE5B69-9B45-44DF-B09D-D5A2BA5EA28F}" dt="2021-08-09T08:18:53.131" v="961" actId="14100"/>
          <ac:picMkLst>
            <pc:docMk/>
            <pc:sldMk cId="795807954" sldId="275"/>
            <ac:picMk id="9" creationId="{B309F91F-EB23-4751-B775-1443A26CCCD8}"/>
          </ac:picMkLst>
        </pc:picChg>
        <pc:picChg chg="mod">
          <ac:chgData name="Александра  Шишкова" userId="eef2855d-6d2a-495a-868b-d7a8ff178bc4" providerId="ADAL" clId="{2FEE5B69-9B45-44DF-B09D-D5A2BA5EA28F}" dt="2021-08-09T08:18:56.742" v="962" actId="14100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modSp mod">
        <pc:chgData name="Александра  Шишкова" userId="eef2855d-6d2a-495a-868b-d7a8ff178bc4" providerId="ADAL" clId="{2FEE5B69-9B45-44DF-B09D-D5A2BA5EA28F}" dt="2021-08-09T08:19:35.103" v="967" actId="14100"/>
        <pc:sldMkLst>
          <pc:docMk/>
          <pc:sldMk cId="1507389741" sldId="276"/>
        </pc:sldMkLst>
        <pc:spChg chg="mod">
          <ac:chgData name="Александра  Шишкова" userId="eef2855d-6d2a-495a-868b-d7a8ff178bc4" providerId="ADAL" clId="{2FEE5B69-9B45-44DF-B09D-D5A2BA5EA28F}" dt="2021-08-09T08:11:51.637" v="895" actId="20577"/>
          <ac:spMkLst>
            <pc:docMk/>
            <pc:sldMk cId="1507389741" sldId="276"/>
            <ac:spMk id="8" creationId="{16CB5CA4-9562-4710-AD48-F4FBA314E5A3}"/>
          </ac:spMkLst>
        </pc:spChg>
        <pc:picChg chg="add mod">
          <ac:chgData name="Александра  Шишкова" userId="eef2855d-6d2a-495a-868b-d7a8ff178bc4" providerId="ADAL" clId="{2FEE5B69-9B45-44DF-B09D-D5A2BA5EA28F}" dt="2021-08-09T08:19:13.515" v="963" actId="14100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9:23.899" v="965" actId="14100"/>
          <ac:picMkLst>
            <pc:docMk/>
            <pc:sldMk cId="1507389741" sldId="276"/>
            <ac:picMk id="9" creationId="{D8A53787-4474-4F2D-A7E0-E309E7EE4929}"/>
          </ac:picMkLst>
        </pc:picChg>
        <pc:picChg chg="mod">
          <ac:chgData name="Александра  Шишкова" userId="eef2855d-6d2a-495a-868b-d7a8ff178bc4" providerId="ADAL" clId="{2FEE5B69-9B45-44DF-B09D-D5A2BA5EA28F}" dt="2021-08-09T08:13:31.520" v="919" actId="1076"/>
          <ac:picMkLst>
            <pc:docMk/>
            <pc:sldMk cId="1507389741" sldId="276"/>
            <ac:picMk id="10" creationId="{BB504A59-9B15-4C24-B6B6-064DFC34C757}"/>
          </ac:picMkLst>
        </pc:picChg>
        <pc:picChg chg="mod">
          <ac:chgData name="Александра  Шишкова" userId="eef2855d-6d2a-495a-868b-d7a8ff178bc4" providerId="ADAL" clId="{2FEE5B69-9B45-44DF-B09D-D5A2BA5EA28F}" dt="2021-08-09T08:13:23.656" v="915" actId="1076"/>
          <ac:picMkLst>
            <pc:docMk/>
            <pc:sldMk cId="1507389741" sldId="276"/>
            <ac:picMk id="12" creationId="{A544BA94-4F55-43C8-9723-45DE87AE385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5:48.129" v="936" actId="14100"/>
          <ac:picMkLst>
            <pc:docMk/>
            <pc:sldMk cId="1507389741" sldId="276"/>
            <ac:picMk id="13" creationId="{357E6C75-3D7D-4690-B82A-81EAA3BD85EE}"/>
          </ac:picMkLst>
        </pc:picChg>
        <pc:picChg chg="mod">
          <ac:chgData name="Александра  Шишкова" userId="eef2855d-6d2a-495a-868b-d7a8ff178bc4" providerId="ADAL" clId="{2FEE5B69-9B45-44DF-B09D-D5A2BA5EA28F}" dt="2021-08-09T08:19:35.103" v="967" actId="14100"/>
          <ac:picMkLst>
            <pc:docMk/>
            <pc:sldMk cId="1507389741" sldId="276"/>
            <ac:picMk id="14" creationId="{471255CD-3CE5-4AE0-B5D6-AE99BDC42F60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8-12T11:22:04.770" v="1069" actId="1076"/>
        <pc:sldMkLst>
          <pc:docMk/>
          <pc:sldMk cId="2060142399" sldId="277"/>
        </pc:sldMkLst>
        <pc:spChg chg="del">
          <ac:chgData name="Александра  Шишкова" userId="eef2855d-6d2a-495a-868b-d7a8ff178bc4" providerId="ADAL" clId="{2FEE5B69-9B45-44DF-B09D-D5A2BA5EA28F}" dt="2021-08-12T11:19:51.054" v="974" actId="478"/>
          <ac:spMkLst>
            <pc:docMk/>
            <pc:sldMk cId="2060142399" sldId="277"/>
            <ac:spMk id="2" creationId="{AC2BC090-6A99-4B4B-9A2C-543D914A1474}"/>
          </ac:spMkLst>
        </pc:spChg>
        <pc:spChg chg="del">
          <ac:chgData name="Александра  Шишкова" userId="eef2855d-6d2a-495a-868b-d7a8ff178bc4" providerId="ADAL" clId="{2FEE5B69-9B45-44DF-B09D-D5A2BA5EA28F}" dt="2021-08-12T11:20:57.674" v="1050" actId="931"/>
          <ac:spMkLst>
            <pc:docMk/>
            <pc:sldMk cId="2060142399" sldId="277"/>
            <ac:spMk id="3" creationId="{166353B1-9875-4E80-BA3B-D373D52F5637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19:47.435" v="973"/>
          <ac:spMkLst>
            <pc:docMk/>
            <pc:sldMk cId="2060142399" sldId="277"/>
            <ac:spMk id="6" creationId="{78188C87-E1EE-4CD8-AAD5-F33B639254D1}"/>
          </ac:spMkLst>
        </pc:spChg>
        <pc:spChg chg="add mod">
          <ac:chgData name="Александра  Шишкова" userId="eef2855d-6d2a-495a-868b-d7a8ff178bc4" providerId="ADAL" clId="{2FEE5B69-9B45-44DF-B09D-D5A2BA5EA28F}" dt="2021-08-12T11:19:55.271" v="975"/>
          <ac:spMkLst>
            <pc:docMk/>
            <pc:sldMk cId="2060142399" sldId="277"/>
            <ac:spMk id="7" creationId="{94147A89-E9BA-494D-BB38-A94E154B2FC0}"/>
          </ac:spMkLst>
        </pc:spChg>
        <pc:spChg chg="add mod">
          <ac:chgData name="Александра  Шишкова" userId="eef2855d-6d2a-495a-868b-d7a8ff178bc4" providerId="ADAL" clId="{2FEE5B69-9B45-44DF-B09D-D5A2BA5EA28F}" dt="2021-08-12T11:21:25.893" v="1061" actId="1076"/>
          <ac:spMkLst>
            <pc:docMk/>
            <pc:sldMk cId="2060142399" sldId="277"/>
            <ac:spMk id="9" creationId="{CE070DC4-B15E-475B-B64D-7EC9451114B2}"/>
          </ac:spMkLst>
        </pc:spChg>
        <pc:picChg chg="add mod">
          <ac:chgData name="Александра  Шишкова" userId="eef2855d-6d2a-495a-868b-d7a8ff178bc4" providerId="ADAL" clId="{2FEE5B69-9B45-44DF-B09D-D5A2BA5EA28F}" dt="2021-08-12T11:19:33.417" v="971"/>
          <ac:picMkLst>
            <pc:docMk/>
            <pc:sldMk cId="2060142399" sldId="277"/>
            <ac:picMk id="5" creationId="{CE71AC05-015D-48A2-9A49-8AA11B62EDB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0:36.574" v="1049"/>
          <ac:picMkLst>
            <pc:docMk/>
            <pc:sldMk cId="2060142399" sldId="277"/>
            <ac:picMk id="10" creationId="{7844485E-6EFC-48DA-ADC0-2FFC4AF2E4AA}"/>
          </ac:picMkLst>
        </pc:picChg>
        <pc:picChg chg="add mod ord">
          <ac:chgData name="Александра  Шишкова" userId="eef2855d-6d2a-495a-868b-d7a8ff178bc4" providerId="ADAL" clId="{2FEE5B69-9B45-44DF-B09D-D5A2BA5EA28F}" dt="2021-08-12T11:22:04.770" v="1069" actId="1076"/>
          <ac:picMkLst>
            <pc:docMk/>
            <pc:sldMk cId="2060142399" sldId="277"/>
            <ac:picMk id="12" creationId="{D2E7BC72-6971-4024-9A82-B75E1D45321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2:00.361" v="1068" actId="1076"/>
          <ac:picMkLst>
            <pc:docMk/>
            <pc:sldMk cId="2060142399" sldId="277"/>
            <ac:picMk id="14" creationId="{4A18C34E-2301-4AD0-9F13-ABE208C3B33E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8-12T12:02:13.719" v="1485" actId="1076"/>
        <pc:sldMkLst>
          <pc:docMk/>
          <pc:sldMk cId="2775569526" sldId="278"/>
        </pc:sldMkLst>
        <pc:spChg chg="del mod">
          <ac:chgData name="Александра  Шишкова" userId="eef2855d-6d2a-495a-868b-d7a8ff178bc4" providerId="ADAL" clId="{2FEE5B69-9B45-44DF-B09D-D5A2BA5EA28F}" dt="2021-08-12T11:24:02.538" v="1088" actId="478"/>
          <ac:spMkLst>
            <pc:docMk/>
            <pc:sldMk cId="2775569526" sldId="278"/>
            <ac:spMk id="2" creationId="{776CA721-AF1B-44D3-BDF9-F9AD8111B84F}"/>
          </ac:spMkLst>
        </pc:spChg>
        <pc:spChg chg="del">
          <ac:chgData name="Александра  Шишкова" userId="eef2855d-6d2a-495a-868b-d7a8ff178bc4" providerId="ADAL" clId="{2FEE5B69-9B45-44DF-B09D-D5A2BA5EA28F}" dt="2021-08-12T11:23:49.446" v="1085"/>
          <ac:spMkLst>
            <pc:docMk/>
            <pc:sldMk cId="2775569526" sldId="278"/>
            <ac:spMk id="3" creationId="{0D9FC277-EA2C-4B20-8E7C-80CD202B5235}"/>
          </ac:spMkLst>
        </pc:spChg>
        <pc:spChg chg="add mod">
          <ac:chgData name="Александра  Шишкова" userId="eef2855d-6d2a-495a-868b-d7a8ff178bc4" providerId="ADAL" clId="{2FEE5B69-9B45-44DF-B09D-D5A2BA5EA28F}" dt="2021-08-12T11:24:14.880" v="1105" actId="20577"/>
          <ac:spMkLst>
            <pc:docMk/>
            <pc:sldMk cId="2775569526" sldId="278"/>
            <ac:spMk id="6" creationId="{F3A502CC-4596-4D71-B097-6A5730EC11F6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25:03.729" v="1112" actId="478"/>
          <ac:spMkLst>
            <pc:docMk/>
            <pc:sldMk cId="2775569526" sldId="278"/>
            <ac:spMk id="7" creationId="{6FB41AC9-64E8-4EC1-A903-24FE63055CF1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35:48.670" v="1368" actId="478"/>
          <ac:spMkLst>
            <pc:docMk/>
            <pc:sldMk cId="2775569526" sldId="278"/>
            <ac:spMk id="10" creationId="{52F274AF-5E70-483A-AFF1-2FE379DEBB7B}"/>
          </ac:spMkLst>
        </pc:spChg>
        <pc:graphicFrameChg chg="add del mod modGraphic">
          <ac:chgData name="Александра  Шишкова" userId="eef2855d-6d2a-495a-868b-d7a8ff178bc4" providerId="ADAL" clId="{2FEE5B69-9B45-44DF-B09D-D5A2BA5EA28F}" dt="2021-08-12T11:35:30.750" v="1364" actId="478"/>
          <ac:graphicFrameMkLst>
            <pc:docMk/>
            <pc:sldMk cId="2775569526" sldId="278"/>
            <ac:graphicFrameMk id="5" creationId="{CBB7F880-0DC8-4E06-A59B-7CA435666038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08-12T12:00:35.730" v="1484" actId="14734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4.601" v="1366"/>
          <ac:picMkLst>
            <pc:docMk/>
            <pc:sldMk cId="2775569526" sldId="278"/>
            <ac:picMk id="11" creationId="{F64A9F91-5531-4E7E-9712-2BDA491D87C0}"/>
          </ac:picMkLst>
        </pc:picChg>
        <pc:picChg chg="add mod">
          <ac:chgData name="Александра  Шишкова" userId="eef2855d-6d2a-495a-868b-d7a8ff178bc4" providerId="ADAL" clId="{2FEE5B69-9B45-44DF-B09D-D5A2BA5EA28F}" dt="2021-08-12T11:59:52.109" v="1477" actId="1076"/>
          <ac:picMkLst>
            <pc:docMk/>
            <pc:sldMk cId="2775569526" sldId="278"/>
            <ac:picMk id="13" creationId="{86FD2696-79A8-4A3B-A85F-E9842F1B6580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58:29.882" v="1460" actId="478"/>
          <ac:picMkLst>
            <pc:docMk/>
            <pc:sldMk cId="2775569526" sldId="278"/>
            <ac:picMk id="15" creationId="{8670A412-6EDF-4F82-93E6-910043DF1FDC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40:46.953" v="1414" actId="478"/>
          <ac:picMkLst>
            <pc:docMk/>
            <pc:sldMk cId="2775569526" sldId="278"/>
            <ac:picMk id="17" creationId="{900E475B-9DCD-495D-863B-4481BFF0C69A}"/>
          </ac:picMkLst>
        </pc:picChg>
        <pc:picChg chg="add mod">
          <ac:chgData name="Александра  Шишкова" userId="eef2855d-6d2a-495a-868b-d7a8ff178bc4" providerId="ADAL" clId="{2FEE5B69-9B45-44DF-B09D-D5A2BA5EA28F}" dt="2021-08-12T12:02:13.719" v="1485" actId="1076"/>
          <ac:picMkLst>
            <pc:docMk/>
            <pc:sldMk cId="2775569526" sldId="278"/>
            <ac:picMk id="19" creationId="{5EFA19F8-44AA-491B-841C-E6E27859DA77}"/>
          </ac:picMkLst>
        </pc:picChg>
        <pc:picChg chg="add mod">
          <ac:chgData name="Александра  Шишкова" userId="eef2855d-6d2a-495a-868b-d7a8ff178bc4" providerId="ADAL" clId="{2FEE5B69-9B45-44DF-B09D-D5A2BA5EA28F}" dt="2021-08-12T11:59:56.390" v="1479" actId="1076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Владимир" userId="17de8d23-d944-4b50-a669-60124b37f127" providerId="ADAL" clId="{570832A9-08B8-4A4A-B357-BE43DDDCBD47}"/>
    <pc:docChg chg="modSld">
      <pc:chgData name="Владимир" userId="17de8d23-d944-4b50-a669-60124b37f127" providerId="ADAL" clId="{570832A9-08B8-4A4A-B357-BE43DDDCBD47}" dt="2021-08-12T11:34:04.822" v="645" actId="20577"/>
      <pc:docMkLst>
        <pc:docMk/>
      </pc:docMkLst>
      <pc:sldChg chg="modSp mod">
        <pc:chgData name="Владимир" userId="17de8d23-d944-4b50-a669-60124b37f127" providerId="ADAL" clId="{570832A9-08B8-4A4A-B357-BE43DDDCBD47}" dt="2021-08-12T11:04:25.635" v="38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570832A9-08B8-4A4A-B357-BE43DDDCBD47}" dt="2021-08-12T11:04:25.635" v="38" actId="20577"/>
          <ac:spMkLst>
            <pc:docMk/>
            <pc:sldMk cId="3191643358" sldId="258"/>
            <ac:spMk id="3" creationId="{2C12B30C-F9FE-47E7-9E2F-049D989A8116}"/>
          </ac:spMkLst>
        </pc:spChg>
      </pc:sldChg>
      <pc:sldChg chg="modSp mod">
        <pc:chgData name="Владимир" userId="17de8d23-d944-4b50-a669-60124b37f127" providerId="ADAL" clId="{570832A9-08B8-4A4A-B357-BE43DDDCBD47}" dt="2021-08-12T11:07:26.471" v="122" actId="20577"/>
        <pc:sldMkLst>
          <pc:docMk/>
          <pc:sldMk cId="4163915433" sldId="259"/>
        </pc:sldMkLst>
        <pc:spChg chg="mod">
          <ac:chgData name="Владимир" userId="17de8d23-d944-4b50-a669-60124b37f127" providerId="ADAL" clId="{570832A9-08B8-4A4A-B357-BE43DDDCBD47}" dt="2021-08-12T11:07:26.471" v="122" actId="20577"/>
          <ac:spMkLst>
            <pc:docMk/>
            <pc:sldMk cId="4163915433" sldId="259"/>
            <ac:spMk id="3" creationId="{9E4BE471-80A9-4410-8447-DE84707EA4FF}"/>
          </ac:spMkLst>
        </pc:spChg>
      </pc:sldChg>
      <pc:sldChg chg="modSp mod">
        <pc:chgData name="Владимир" userId="17de8d23-d944-4b50-a669-60124b37f127" providerId="ADAL" clId="{570832A9-08B8-4A4A-B357-BE43DDDCBD47}" dt="2021-08-12T11:04:56.032" v="69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570832A9-08B8-4A4A-B357-BE43DDDCBD47}" dt="2021-08-12T11:04:56.032" v="69" actId="20577"/>
          <ac:spMkLst>
            <pc:docMk/>
            <pc:sldMk cId="2853911720" sldId="260"/>
            <ac:spMk id="3" creationId="{55C866D0-B027-4D17-9162-71E9BC021287}"/>
          </ac:spMkLst>
        </pc:spChg>
      </pc:sldChg>
      <pc:sldChg chg="modSp">
        <pc:chgData name="Владимир" userId="17de8d23-d944-4b50-a669-60124b37f127" providerId="ADAL" clId="{570832A9-08B8-4A4A-B357-BE43DDDCBD47}" dt="2021-08-12T11:34:04.822" v="645" actId="20577"/>
        <pc:sldMkLst>
          <pc:docMk/>
          <pc:sldMk cId="627837403" sldId="270"/>
        </pc:sldMkLst>
        <pc:graphicFrameChg chg="mod">
          <ac:chgData name="Владимир" userId="17de8d23-d944-4b50-a669-60124b37f127" providerId="ADAL" clId="{570832A9-08B8-4A4A-B357-BE43DDDCBD47}" dt="2021-08-12T11:34:04.822" v="645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Владимир" userId="17de8d23-d944-4b50-a669-60124b37f127" providerId="ADAL" clId="{570832A9-08B8-4A4A-B357-BE43DDDCBD47}" dt="2021-08-12T11:07:46.415" v="156" actId="20577"/>
        <pc:sldMkLst>
          <pc:docMk/>
          <pc:sldMk cId="795807954" sldId="275"/>
        </pc:sldMkLst>
        <pc:spChg chg="mod">
          <ac:chgData name="Владимир" userId="17de8d23-d944-4b50-a669-60124b37f127" providerId="ADAL" clId="{570832A9-08B8-4A4A-B357-BE43DDDCBD47}" dt="2021-08-12T11:07:46.415" v="156" actId="20577"/>
          <ac:spMkLst>
            <pc:docMk/>
            <pc:sldMk cId="795807954" sldId="275"/>
            <ac:spMk id="7" creationId="{BA3F12B5-5E5C-45E1-B16D-D432D92B43D0}"/>
          </ac:spMkLst>
        </pc:spChg>
      </pc:sldChg>
      <pc:sldChg chg="modSp mod">
        <pc:chgData name="Владимир" userId="17de8d23-d944-4b50-a669-60124b37f127" providerId="ADAL" clId="{570832A9-08B8-4A4A-B357-BE43DDDCBD47}" dt="2021-08-12T11:09:33.094" v="172" actId="20577"/>
        <pc:sldMkLst>
          <pc:docMk/>
          <pc:sldMk cId="1507389741" sldId="276"/>
        </pc:sldMkLst>
        <pc:spChg chg="mod">
          <ac:chgData name="Владимир" userId="17de8d23-d944-4b50-a669-60124b37f127" providerId="ADAL" clId="{570832A9-08B8-4A4A-B357-BE43DDDCBD47}" dt="2021-08-12T11:09:33.094" v="172" actId="20577"/>
          <ac:spMkLst>
            <pc:docMk/>
            <pc:sldMk cId="1507389741" sldId="276"/>
            <ac:spMk id="8" creationId="{16CB5CA4-9562-4710-AD48-F4FBA314E5A3}"/>
          </ac:spMkLst>
        </pc:spChg>
      </pc:sldChg>
    </pc:docChg>
  </pc:docChgLst>
  <pc:docChgLst>
    <pc:chgData name="Владимир" userId="17de8d23-d944-4b50-a669-60124b37f127" providerId="ADAL" clId="{97080E44-F145-4658-A67F-E4374353C3B8}"/>
    <pc:docChg chg="modSld">
      <pc:chgData name="Владимир" userId="17de8d23-d944-4b50-a669-60124b37f127" providerId="ADAL" clId="{97080E44-F145-4658-A67F-E4374353C3B8}" dt="2021-09-07T10:10:49.491" v="738" actId="20577"/>
      <pc:docMkLst>
        <pc:docMk/>
      </pc:docMkLst>
      <pc:sldChg chg="modSp mod">
        <pc:chgData name="Владимир" userId="17de8d23-d944-4b50-a669-60124b37f127" providerId="ADAL" clId="{97080E44-F145-4658-A67F-E4374353C3B8}" dt="2021-09-07T09:59:58.103" v="300" actId="20577"/>
        <pc:sldMkLst>
          <pc:docMk/>
          <pc:sldMk cId="4163915433" sldId="259"/>
        </pc:sldMkLst>
        <pc:spChg chg="mod">
          <ac:chgData name="Владимир" userId="17de8d23-d944-4b50-a669-60124b37f127" providerId="ADAL" clId="{97080E44-F145-4658-A67F-E4374353C3B8}" dt="2021-09-07T09:59:58.103" v="300" actId="20577"/>
          <ac:spMkLst>
            <pc:docMk/>
            <pc:sldMk cId="4163915433" sldId="259"/>
            <ac:spMk id="3" creationId="{9E4BE471-80A9-4410-8447-DE84707EA4FF}"/>
          </ac:spMkLst>
        </pc:spChg>
      </pc:sldChg>
      <pc:sldChg chg="modSp mod">
        <pc:chgData name="Владимир" userId="17de8d23-d944-4b50-a669-60124b37f127" providerId="ADAL" clId="{97080E44-F145-4658-A67F-E4374353C3B8}" dt="2021-09-07T09:56:43.721" v="49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97080E44-F145-4658-A67F-E4374353C3B8}" dt="2021-09-07T09:56:43.721" v="49" actId="20577"/>
          <ac:spMkLst>
            <pc:docMk/>
            <pc:sldMk cId="3237151389" sldId="261"/>
            <ac:spMk id="3" creationId="{9DE35E7F-A28B-412E-8F63-E238BF7EC0FB}"/>
          </ac:spMkLst>
        </pc:spChg>
      </pc:sldChg>
      <pc:sldChg chg="modSp">
        <pc:chgData name="Владимир" userId="17de8d23-d944-4b50-a669-60124b37f127" providerId="ADAL" clId="{97080E44-F145-4658-A67F-E4374353C3B8}" dt="2021-09-07T10:10:49.491" v="738" actId="20577"/>
        <pc:sldMkLst>
          <pc:docMk/>
          <pc:sldMk cId="627837403" sldId="270"/>
        </pc:sldMkLst>
        <pc:graphicFrameChg chg="mod">
          <ac:chgData name="Владимир" userId="17de8d23-d944-4b50-a669-60124b37f127" providerId="ADAL" clId="{97080E44-F145-4658-A67F-E4374353C3B8}" dt="2021-09-07T10:10:49.491" v="738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Владимир" userId="17de8d23-d944-4b50-a669-60124b37f127" providerId="ADAL" clId="{97080E44-F145-4658-A67F-E4374353C3B8}" dt="2021-09-07T10:07:07.661" v="477" actId="20577"/>
        <pc:sldMkLst>
          <pc:docMk/>
          <pc:sldMk cId="2626643847" sldId="279"/>
        </pc:sldMkLst>
        <pc:spChg chg="mod">
          <ac:chgData name="Владимир" userId="17de8d23-d944-4b50-a669-60124b37f127" providerId="ADAL" clId="{97080E44-F145-4658-A67F-E4374353C3B8}" dt="2021-09-07T10:07:07.661" v="477" actId="20577"/>
          <ac:spMkLst>
            <pc:docMk/>
            <pc:sldMk cId="2626643847" sldId="279"/>
            <ac:spMk id="7" creationId="{5E7DCC4E-3C82-484A-8E38-D46577E171DC}"/>
          </ac:spMkLst>
        </pc:spChg>
      </pc:sldChg>
      <pc:sldChg chg="modSp mod">
        <pc:chgData name="Владимир" userId="17de8d23-d944-4b50-a669-60124b37f127" providerId="ADAL" clId="{97080E44-F145-4658-A67F-E4374353C3B8}" dt="2021-09-07T10:01:18.987" v="350" actId="20577"/>
        <pc:sldMkLst>
          <pc:docMk/>
          <pc:sldMk cId="125223943" sldId="282"/>
        </pc:sldMkLst>
        <pc:spChg chg="mod">
          <ac:chgData name="Владимир" userId="17de8d23-d944-4b50-a669-60124b37f127" providerId="ADAL" clId="{97080E44-F145-4658-A67F-E4374353C3B8}" dt="2021-09-07T10:01:18.987" v="350" actId="20577"/>
          <ac:spMkLst>
            <pc:docMk/>
            <pc:sldMk cId="125223943" sldId="282"/>
            <ac:spMk id="6" creationId="{77788833-DDE0-4AF2-B267-BBBE4134693A}"/>
          </ac:spMkLst>
        </pc:spChg>
      </pc:sldChg>
      <pc:sldChg chg="modSp mod">
        <pc:chgData name="Владимир" userId="17de8d23-d944-4b50-a669-60124b37f127" providerId="ADAL" clId="{97080E44-F145-4658-A67F-E4374353C3B8}" dt="2021-09-07T10:07:52.013" v="582" actId="20577"/>
        <pc:sldMkLst>
          <pc:docMk/>
          <pc:sldMk cId="859710218" sldId="283"/>
        </pc:sldMkLst>
        <pc:spChg chg="mod">
          <ac:chgData name="Владимир" userId="17de8d23-d944-4b50-a669-60124b37f127" providerId="ADAL" clId="{97080E44-F145-4658-A67F-E4374353C3B8}" dt="2021-09-07T10:07:52.013" v="582" actId="20577"/>
          <ac:spMkLst>
            <pc:docMk/>
            <pc:sldMk cId="859710218" sldId="283"/>
            <ac:spMk id="6" creationId="{9429BFB9-6CDC-43C7-9E92-0BD9EFE608FA}"/>
          </ac:spMkLst>
        </pc:spChg>
      </pc:sldChg>
      <pc:sldChg chg="modSp mod">
        <pc:chgData name="Владимир" userId="17de8d23-d944-4b50-a669-60124b37f127" providerId="ADAL" clId="{97080E44-F145-4658-A67F-E4374353C3B8}" dt="2021-09-07T10:02:49.659" v="457" actId="20577"/>
        <pc:sldMkLst>
          <pc:docMk/>
          <pc:sldMk cId="2332151030" sldId="284"/>
        </pc:sldMkLst>
        <pc:spChg chg="mod">
          <ac:chgData name="Владимир" userId="17de8d23-d944-4b50-a669-60124b37f127" providerId="ADAL" clId="{97080E44-F145-4658-A67F-E4374353C3B8}" dt="2021-09-07T10:02:49.659" v="457" actId="20577"/>
          <ac:spMkLst>
            <pc:docMk/>
            <pc:sldMk cId="2332151030" sldId="284"/>
            <ac:spMk id="5" creationId="{06F6C937-67D5-45CE-A878-9AFC61346482}"/>
          </ac:spMkLst>
        </pc:spChg>
      </pc:sldChg>
    </pc:docChg>
  </pc:docChgLst>
  <pc:docChgLst>
    <pc:chgData name="Александра  Шишкова" userId="eef2855d-6d2a-495a-868b-d7a8ff178bc4" providerId="ADAL" clId="{7B7AB158-B084-4793-B2EC-0515D5074E1F}"/>
    <pc:docChg chg="undo redo custSel addSld modSld sldOrd">
      <pc:chgData name="Александра  Шишкова" userId="eef2855d-6d2a-495a-868b-d7a8ff178bc4" providerId="ADAL" clId="{7B7AB158-B084-4793-B2EC-0515D5074E1F}" dt="2021-08-13T14:07:10.135" v="470"/>
      <pc:docMkLst>
        <pc:docMk/>
      </pc:docMkLst>
      <pc:sldChg chg="modSp mod">
        <pc:chgData name="Александра  Шишкова" userId="eef2855d-6d2a-495a-868b-d7a8ff178bc4" providerId="ADAL" clId="{7B7AB158-B084-4793-B2EC-0515D5074E1F}" dt="2021-07-21T14:44:17.625" v="3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7B7AB158-B084-4793-B2EC-0515D5074E1F}" dt="2021-07-21T14:44:17.625" v="3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7B7AB158-B084-4793-B2EC-0515D5074E1F}" dt="2021-07-21T14:44:21.808" v="7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7B7AB158-B084-4793-B2EC-0515D5074E1F}" dt="2021-07-21T14:44:21.808" v="7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09:27:25.936" v="283" actId="20577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7B7AB158-B084-4793-B2EC-0515D5074E1F}" dt="2021-08-13T09:27:25.936" v="283" actId="20577"/>
          <ac:spMkLst>
            <pc:docMk/>
            <pc:sldMk cId="3191643358" sldId="258"/>
            <ac:spMk id="3" creationId="{2C12B30C-F9FE-47E7-9E2F-049D989A8116}"/>
          </ac:spMkLst>
        </pc:spChg>
        <pc:picChg chg="del">
          <ac:chgData name="Александра  Шишкова" userId="eef2855d-6d2a-495a-868b-d7a8ff178bc4" providerId="ADAL" clId="{7B7AB158-B084-4793-B2EC-0515D5074E1F}" dt="2021-07-21T14:44:24.785" v="8" actId="478"/>
          <ac:picMkLst>
            <pc:docMk/>
            <pc:sldMk cId="3191643358" sldId="258"/>
            <ac:picMk id="6" creationId="{3E19182E-A8DC-4E5C-B380-7F32E8AC284E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307" v="9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875" v="10" actId="478"/>
          <ac:picMkLst>
            <pc:docMk/>
            <pc:sldMk cId="3191643358" sldId="258"/>
            <ac:picMk id="12" creationId="{CFD05FE7-A64C-4816-8882-65EEFDA9AD46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14:04:13.686" v="463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7B7AB158-B084-4793-B2EC-0515D5074E1F}" dt="2021-08-13T14:04:13.686" v="463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7B7AB158-B084-4793-B2EC-0515D5074E1F}" dt="2021-08-13T09:27:53.665" v="285" actId="20577"/>
          <ac:spMkLst>
            <pc:docMk/>
            <pc:sldMk cId="4163915433" sldId="259"/>
            <ac:spMk id="3" creationId="{9E4BE471-80A9-4410-8447-DE84707EA4FF}"/>
          </ac:spMkLst>
        </pc:spChg>
        <pc:picChg chg="del">
          <ac:chgData name="Александра  Шишкова" userId="eef2855d-6d2a-495a-868b-d7a8ff178bc4" providerId="ADAL" clId="{7B7AB158-B084-4793-B2EC-0515D5074E1F}" dt="2021-07-21T14:44:36.327" v="20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7B7AB158-B084-4793-B2EC-0515D5074E1F}" dt="2021-07-21T14:44:35.910" v="19" actId="478"/>
          <ac:picMkLst>
            <pc:docMk/>
            <pc:sldMk cId="4163915433" sldId="259"/>
            <ac:picMk id="7" creationId="{703FEAF1-0B9E-45F9-952F-A5E74599C49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6.824" v="21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09:27:38.348" v="284" actId="2057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7B7AB158-B084-4793-B2EC-0515D5074E1F}" dt="2021-08-13T09:27:38.348" v="284" actId="20577"/>
          <ac:spMkLst>
            <pc:docMk/>
            <pc:sldMk cId="2853911720" sldId="260"/>
            <ac:spMk id="3" creationId="{55C866D0-B027-4D17-9162-71E9BC021287}"/>
          </ac:spMkLst>
        </pc:spChg>
        <pc:picChg chg="del">
          <ac:chgData name="Александра  Шишкова" userId="eef2855d-6d2a-495a-868b-d7a8ff178bc4" providerId="ADAL" clId="{7B7AB158-B084-4793-B2EC-0515D5074E1F}" dt="2021-07-21T14:44:31.186" v="15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051" v="13" actId="478"/>
          <ac:picMkLst>
            <pc:docMk/>
            <pc:sldMk cId="2853911720" sldId="260"/>
            <ac:picMk id="7" creationId="{79C25880-37A3-4B8E-9159-D2B1D950507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9.394" v="12" actId="478"/>
          <ac:picMkLst>
            <pc:docMk/>
            <pc:sldMk cId="2853911720" sldId="260"/>
            <ac:picMk id="9" creationId="{B94CB878-E97A-47B4-84DE-12DA41B1B73F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584" v="14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7B7AB158-B084-4793-B2EC-0515D5074E1F}" dt="2021-07-21T14:44:28.646" v="11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7B7AB158-B084-4793-B2EC-0515D5074E1F}" dt="2021-07-21T14:44:32.019" v="16" actId="478"/>
          <ac:picMkLst>
            <pc:docMk/>
            <pc:sldMk cId="2853911720" sldId="260"/>
            <ac:picMk id="18" creationId="{AF351888-CFD7-4A8E-B896-41577F69A3C9}"/>
          </ac:picMkLst>
        </pc:picChg>
      </pc:sldChg>
      <pc:sldChg chg="delSp mod">
        <pc:chgData name="Александра  Шишкова" userId="eef2855d-6d2a-495a-868b-d7a8ff178bc4" providerId="ADAL" clId="{7B7AB158-B084-4793-B2EC-0515D5074E1F}" dt="2021-07-21T14:44:33.816" v="18" actId="478"/>
        <pc:sldMkLst>
          <pc:docMk/>
          <pc:sldMk cId="3237151389" sldId="261"/>
        </pc:sldMkLst>
        <pc:picChg chg="del">
          <ac:chgData name="Александра  Шишкова" userId="eef2855d-6d2a-495a-868b-d7a8ff178bc4" providerId="ADAL" clId="{7B7AB158-B084-4793-B2EC-0515D5074E1F}" dt="2021-07-21T14:44:33.308" v="17" actId="478"/>
          <ac:picMkLst>
            <pc:docMk/>
            <pc:sldMk cId="3237151389" sldId="261"/>
            <ac:picMk id="5" creationId="{1B77DF1A-282A-48BE-A1DC-26503BD5E62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3.816" v="18" actId="478"/>
          <ac:picMkLst>
            <pc:docMk/>
            <pc:sldMk cId="3237151389" sldId="261"/>
            <ac:picMk id="7" creationId="{34634E0C-882D-4687-BF99-4AA12310C3C2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09:41:57.201" v="425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7B7AB158-B084-4793-B2EC-0515D5074E1F}" dt="2021-07-21T14:51:45.160" v="118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41:57.201" v="425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47:36.270" v="81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7B7AB158-B084-4793-B2EC-0515D5074E1F}" dt="2021-07-21T14:47:36.270" v="81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51:16.461" v="111" actId="1076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7B7AB158-B084-4793-B2EC-0515D5074E1F}" dt="2021-07-21T14:51:16.461" v="111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14:07:10.135" v="470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7B7AB158-B084-4793-B2EC-0515D5074E1F}" dt="2021-08-13T14:07:10.135" v="470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7B7AB158-B084-4793-B2EC-0515D5074E1F}" dt="2021-07-21T14:44:40.940" v="23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7B7AB158-B084-4793-B2EC-0515D5074E1F}" dt="2021-07-21T14:44:40.361" v="22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modSp">
        <pc:chgData name="Александра  Шишкова" userId="eef2855d-6d2a-495a-868b-d7a8ff178bc4" providerId="ADAL" clId="{7B7AB158-B084-4793-B2EC-0515D5074E1F}" dt="2021-08-13T09:29:06.277" v="303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7B7AB158-B084-4793-B2EC-0515D5074E1F}" dt="2021-08-13T09:29:06.277" v="303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delSp modSp mod ord">
        <pc:chgData name="Александра  Шишкова" userId="eef2855d-6d2a-495a-868b-d7a8ff178bc4" providerId="ADAL" clId="{7B7AB158-B084-4793-B2EC-0515D5074E1F}" dt="2021-08-13T09:37:57.413" v="41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7B7AB158-B084-4793-B2EC-0515D5074E1F}" dt="2021-08-13T09:31:44.617" v="331" actId="20577"/>
          <ac:spMkLst>
            <pc:docMk/>
            <pc:sldMk cId="1148897262" sldId="273"/>
            <ac:spMk id="5" creationId="{62127CDC-30DC-46DE-8A8C-9B80C9B45629}"/>
          </ac:spMkLst>
        </pc:spChg>
        <pc:spChg chg="del mod">
          <ac:chgData name="Александра  Шишкова" userId="eef2855d-6d2a-495a-868b-d7a8ff178bc4" providerId="ADAL" clId="{7B7AB158-B084-4793-B2EC-0515D5074E1F}" dt="2021-08-13T09:30:28.428" v="318" actId="478"/>
          <ac:spMkLst>
            <pc:docMk/>
            <pc:sldMk cId="1148897262" sldId="273"/>
            <ac:spMk id="6" creationId="{E1D38FCA-29AA-4EA8-9CEE-B7DB5406D598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37:03.549" v="405" actId="122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modSp mod ord">
        <pc:chgData name="Александра  Шишкова" userId="eef2855d-6d2a-495a-868b-d7a8ff178bc4" providerId="ADAL" clId="{7B7AB158-B084-4793-B2EC-0515D5074E1F}" dt="2021-08-13T09:38:18.624" v="413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7B7AB158-B084-4793-B2EC-0515D5074E1F}" dt="2021-07-21T14:47:19.021" v="73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addSp delSp modSp new mod">
        <pc:chgData name="Александра  Шишкова" userId="eef2855d-6d2a-495a-868b-d7a8ff178bc4" providerId="ADAL" clId="{7B7AB158-B084-4793-B2EC-0515D5074E1F}" dt="2021-08-13T14:04:17.742" v="465"/>
        <pc:sldMkLst>
          <pc:docMk/>
          <pc:sldMk cId="795807954" sldId="275"/>
        </pc:sldMkLst>
        <pc:spChg chg="mod">
          <ac:chgData name="Александра  Шишкова" userId="eef2855d-6d2a-495a-868b-d7a8ff178bc4" providerId="ADAL" clId="{7B7AB158-B084-4793-B2EC-0515D5074E1F}" dt="2021-08-13T14:04:17.742" v="465"/>
          <ac:spMkLst>
            <pc:docMk/>
            <pc:sldMk cId="795807954" sldId="275"/>
            <ac:spMk id="2" creationId="{B232F2E3-BB48-4D4F-9616-DFB92310CE2A}"/>
          </ac:spMkLst>
        </pc:spChg>
        <pc:spChg chg="del">
          <ac:chgData name="Александра  Шишкова" userId="eef2855d-6d2a-495a-868b-d7a8ff178bc4" providerId="ADAL" clId="{7B7AB158-B084-4793-B2EC-0515D5074E1F}" dt="2021-07-28T08:35:01.837" v="214" actId="931"/>
          <ac:spMkLst>
            <pc:docMk/>
            <pc:sldMk cId="795807954" sldId="275"/>
            <ac:spMk id="3" creationId="{FD460C7E-E362-4519-8BFF-1AD201A2C340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0.602" v="286" actId="20577"/>
          <ac:spMkLst>
            <pc:docMk/>
            <pc:sldMk cId="795807954" sldId="275"/>
            <ac:spMk id="7" creationId="{BA3F12B5-5E5C-45E1-B16D-D432D92B43D0}"/>
          </ac:spMkLst>
        </pc:spChg>
        <pc:picChg chg="add mod">
          <ac:chgData name="Александра  Шишкова" userId="eef2855d-6d2a-495a-868b-d7a8ff178bc4" providerId="ADAL" clId="{7B7AB158-B084-4793-B2EC-0515D5074E1F}" dt="2021-07-28T08:34:10.790" v="182"/>
          <ac:picMkLst>
            <pc:docMk/>
            <pc:sldMk cId="795807954" sldId="275"/>
            <ac:picMk id="5" creationId="{6E051C0B-83E2-47BD-8DAC-9F43E5DA7006}"/>
          </ac:picMkLst>
        </pc:picChg>
        <pc:picChg chg="add del mod">
          <ac:chgData name="Александра  Шишкова" userId="eef2855d-6d2a-495a-868b-d7a8ff178bc4" providerId="ADAL" clId="{7B7AB158-B084-4793-B2EC-0515D5074E1F}" dt="2021-07-28T08:34:18.034" v="184"/>
          <ac:picMkLst>
            <pc:docMk/>
            <pc:sldMk cId="795807954" sldId="275"/>
            <ac:picMk id="6" creationId="{A256F5F8-0942-48F5-82E0-7DDC841AB517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7.804" v="227" actId="1076"/>
          <ac:picMkLst>
            <pc:docMk/>
            <pc:sldMk cId="795807954" sldId="275"/>
            <ac:picMk id="9" creationId="{B309F91F-EB23-4751-B775-1443A26CCCD8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3.938" v="226" actId="1076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delSp modSp new mod">
        <pc:chgData name="Александра  Шишкова" userId="eef2855d-6d2a-495a-868b-d7a8ff178bc4" providerId="ADAL" clId="{7B7AB158-B084-4793-B2EC-0515D5074E1F}" dt="2021-08-13T14:04:21.014" v="467"/>
        <pc:sldMkLst>
          <pc:docMk/>
          <pc:sldMk cId="1507389741" sldId="276"/>
        </pc:sldMkLst>
        <pc:spChg chg="del">
          <ac:chgData name="Александра  Шишкова" userId="eef2855d-6d2a-495a-868b-d7a8ff178bc4" providerId="ADAL" clId="{7B7AB158-B084-4793-B2EC-0515D5074E1F}" dt="2021-07-28T09:56:32.526" v="231"/>
          <ac:spMkLst>
            <pc:docMk/>
            <pc:sldMk cId="1507389741" sldId="276"/>
            <ac:spMk id="2" creationId="{21F78190-12B8-47EC-8679-10CD06C7EA70}"/>
          </ac:spMkLst>
        </pc:spChg>
        <pc:spChg chg="del">
          <ac:chgData name="Александра  Шишкова" userId="eef2855d-6d2a-495a-868b-d7a8ff178bc4" providerId="ADAL" clId="{7B7AB158-B084-4793-B2EC-0515D5074E1F}" dt="2021-07-28T09:58:12.863" v="257" actId="931"/>
          <ac:spMkLst>
            <pc:docMk/>
            <pc:sldMk cId="1507389741" sldId="276"/>
            <ac:spMk id="3" creationId="{05303146-3B04-45A9-AD6E-3D3ACD1DC6A9}"/>
          </ac:spMkLst>
        </pc:spChg>
        <pc:spChg chg="add del mod">
          <ac:chgData name="Александра  Шишкова" userId="eef2855d-6d2a-495a-868b-d7a8ff178bc4" providerId="ADAL" clId="{7B7AB158-B084-4793-B2EC-0515D5074E1F}" dt="2021-07-28T09:56:31.206" v="230"/>
          <ac:spMkLst>
            <pc:docMk/>
            <pc:sldMk cId="1507389741" sldId="276"/>
            <ac:spMk id="5" creationId="{DEF84671-F9C0-4528-B192-08E7CF22AFFF}"/>
          </ac:spMkLst>
        </pc:spChg>
        <pc:spChg chg="add mod">
          <ac:chgData name="Александра  Шишкова" userId="eef2855d-6d2a-495a-868b-d7a8ff178bc4" providerId="ADAL" clId="{7B7AB158-B084-4793-B2EC-0515D5074E1F}" dt="2021-08-13T14:04:21.014" v="467"/>
          <ac:spMkLst>
            <pc:docMk/>
            <pc:sldMk cId="1507389741" sldId="276"/>
            <ac:spMk id="6" creationId="{5C01834A-AD0A-46C2-911E-A4D28612E80F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7.659" v="287" actId="20577"/>
          <ac:spMkLst>
            <pc:docMk/>
            <pc:sldMk cId="1507389741" sldId="276"/>
            <ac:spMk id="8" creationId="{16CB5CA4-9562-4710-AD48-F4FBA314E5A3}"/>
          </ac:spMkLst>
        </pc:spChg>
        <pc:picChg chg="mod">
          <ac:chgData name="Александра  Шишкова" userId="eef2855d-6d2a-495a-868b-d7a8ff178bc4" providerId="ADAL" clId="{7B7AB158-B084-4793-B2EC-0515D5074E1F}" dt="2021-08-13T09:28:15.536" v="288" actId="1076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7B7AB158-B084-4793-B2EC-0515D5074E1F}" dt="2021-07-28T09:56:38.158" v="232"/>
          <ac:picMkLst>
            <pc:docMk/>
            <pc:sldMk cId="1507389741" sldId="276"/>
            <ac:picMk id="7" creationId="{CE71AC05-015D-48A2-9A49-8AA11B62EDBD}"/>
          </ac:picMkLst>
        </pc:picChg>
        <pc:picChg chg="mod">
          <ac:chgData name="Александра  Шишкова" userId="eef2855d-6d2a-495a-868b-d7a8ff178bc4" providerId="ADAL" clId="{7B7AB158-B084-4793-B2EC-0515D5074E1F}" dt="2021-08-13T09:28:18.986" v="290" actId="1076"/>
          <ac:picMkLst>
            <pc:docMk/>
            <pc:sldMk cId="1507389741" sldId="276"/>
            <ac:picMk id="9" creationId="{D8A53787-4474-4F2D-A7E0-E309E7EE4929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4.432" v="293" actId="1076"/>
          <ac:picMkLst>
            <pc:docMk/>
            <pc:sldMk cId="1507389741" sldId="276"/>
            <ac:picMk id="10" creationId="{BB504A59-9B15-4C24-B6B6-064DFC34C757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1.695" v="292" actId="1076"/>
          <ac:picMkLst>
            <pc:docMk/>
            <pc:sldMk cId="1507389741" sldId="276"/>
            <ac:picMk id="12" creationId="{A544BA94-4F55-43C8-9723-45DE87AE3855}"/>
          </ac:picMkLst>
        </pc:picChg>
        <pc:picChg chg="mod">
          <ac:chgData name="Александра  Шишкова" userId="eef2855d-6d2a-495a-868b-d7a8ff178bc4" providerId="ADAL" clId="{7B7AB158-B084-4793-B2EC-0515D5074E1F}" dt="2021-08-13T09:28:16.611" v="289" actId="1076"/>
          <ac:picMkLst>
            <pc:docMk/>
            <pc:sldMk cId="1507389741" sldId="276"/>
            <ac:picMk id="13" creationId="{357E6C75-3D7D-4690-B82A-81EAA3BD85EE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0.552" v="291" actId="1076"/>
          <ac:picMkLst>
            <pc:docMk/>
            <pc:sldMk cId="1507389741" sldId="276"/>
            <ac:picMk id="14" creationId="{471255CD-3CE5-4AE0-B5D6-AE99BDC42F60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14:04:24.601" v="469"/>
        <pc:sldMkLst>
          <pc:docMk/>
          <pc:sldMk cId="2060142399" sldId="277"/>
        </pc:sldMkLst>
        <pc:spChg chg="mod">
          <ac:chgData name="Александра  Шишкова" userId="eef2855d-6d2a-495a-868b-d7a8ff178bc4" providerId="ADAL" clId="{7B7AB158-B084-4793-B2EC-0515D5074E1F}" dt="2021-08-13T14:04:24.601" v="469"/>
          <ac:spMkLst>
            <pc:docMk/>
            <pc:sldMk cId="2060142399" sldId="277"/>
            <ac:spMk id="7" creationId="{94147A89-E9BA-494D-BB38-A94E154B2FC0}"/>
          </ac:spMkLst>
        </pc:spChg>
        <pc:spChg chg="mod">
          <ac:chgData name="Александра  Шишкова" userId="eef2855d-6d2a-495a-868b-d7a8ff178bc4" providerId="ADAL" clId="{7B7AB158-B084-4793-B2EC-0515D5074E1F}" dt="2021-08-13T09:28:41.760" v="296" actId="14100"/>
          <ac:spMkLst>
            <pc:docMk/>
            <pc:sldMk cId="2060142399" sldId="277"/>
            <ac:spMk id="9" creationId="{CE070DC4-B15E-475B-B64D-7EC9451114B2}"/>
          </ac:spMkLst>
        </pc:spChg>
      </pc:sldChg>
      <pc:sldChg chg="modSp mod ord">
        <pc:chgData name="Александра  Шишкова" userId="eef2855d-6d2a-495a-868b-d7a8ff178bc4" providerId="ADAL" clId="{7B7AB158-B084-4793-B2EC-0515D5074E1F}" dt="2021-08-13T12:47:39.973" v="461" actId="1076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7B7AB158-B084-4793-B2EC-0515D5074E1F}" dt="2021-08-13T12:47:35.831" v="460" actId="1076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mod">
          <ac:chgData name="Александра  Шишкова" userId="eef2855d-6d2a-495a-868b-d7a8ff178bc4" providerId="ADAL" clId="{7B7AB158-B084-4793-B2EC-0515D5074E1F}" dt="2021-08-13T12:47:39.973" v="461" actId="1076"/>
          <ac:picMkLst>
            <pc:docMk/>
            <pc:sldMk cId="2775569526" sldId="278"/>
            <ac:picMk id="13" creationId="{86FD2696-79A8-4A3B-A85F-E9842F1B6580}"/>
          </ac:picMkLst>
        </pc:picChg>
        <pc:picChg chg="mod">
          <ac:chgData name="Александра  Шишкова" userId="eef2855d-6d2a-495a-868b-d7a8ff178bc4" providerId="ADAL" clId="{7B7AB158-B084-4793-B2EC-0515D5074E1F}" dt="2021-08-13T09:30:05.739" v="315" actId="1076"/>
          <ac:picMkLst>
            <pc:docMk/>
            <pc:sldMk cId="2775569526" sldId="278"/>
            <ac:picMk id="19" creationId="{5EFA19F8-44AA-491B-841C-E6E27859DA77}"/>
          </ac:picMkLst>
        </pc:picChg>
        <pc:picChg chg="mod">
          <ac:chgData name="Александра  Шишкова" userId="eef2855d-6d2a-495a-868b-d7a8ff178bc4" providerId="ADAL" clId="{7B7AB158-B084-4793-B2EC-0515D5074E1F}" dt="2021-08-13T09:33:23.893" v="353" actId="1076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1800" b="0" dirty="0"/>
        </a:p>
        <a:p>
          <a:r>
            <a:rPr lang="ru-RU" sz="1800" b="0" dirty="0"/>
            <a:t>Уважаемые </a:t>
          </a:r>
          <a:r>
            <a:rPr lang="ru-RU" sz="1800" b="0" dirty="0">
              <a:solidFill>
                <a:schemeClr val="tx1"/>
              </a:solidFill>
            </a:rPr>
            <a:t>жильцы</a:t>
          </a:r>
          <a:r>
            <a:rPr lang="ru-RU" sz="1800" b="0" dirty="0"/>
            <a:t> и собственники помещений!</a:t>
          </a:r>
          <a:endParaRPr lang="en-US" sz="18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сентябрь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Заменили элементы зеркального панно в подъезде № 2 (5 шт.)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чистку светильников аварийного освещения (эвакуационные выходы) на высоте до 2,5 м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731B6B-4707-4BC0-9AA9-46498B97063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Устранили загрязнения электрощитов (щиты силовые, автоматики и освещения)</a:t>
          </a:r>
          <a:endParaRPr lang="en-US" sz="1800" dirty="0">
            <a:solidFill>
              <a:schemeClr val="tx1"/>
            </a:solidFill>
          </a:endParaRPr>
        </a:p>
      </dgm:t>
    </dgm:pt>
    <dgm:pt modelId="{027F3C43-A5BE-4D49-BC3B-8AE44AF370BC}" type="parTrans" cxnId="{45B08F78-5134-4FF6-BD3A-77082BBCA70C}">
      <dgm:prSet/>
      <dgm:spPr/>
      <dgm:t>
        <a:bodyPr/>
        <a:lstStyle/>
        <a:p>
          <a:endParaRPr lang="ru-RU"/>
        </a:p>
      </dgm:t>
    </dgm:pt>
    <dgm:pt modelId="{1DB14B63-61F7-44C8-8D80-2359C85E713E}" type="sibTrans" cxnId="{45B08F78-5134-4FF6-BD3A-77082BBCA70C}">
      <dgm:prSet/>
      <dgm:spPr/>
      <dgm:t>
        <a:bodyPr/>
        <a:lstStyle/>
        <a:p>
          <a:endParaRPr lang="ru-RU"/>
        </a:p>
      </dgm:t>
    </dgm:pt>
    <dgm:pt modelId="{1F5686EB-AE4D-4FD3-BDB5-0A461F8C5033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Прочистили все узлы системы горячего водоснабжения</a:t>
          </a:r>
          <a:endParaRPr lang="en-US" sz="1800" dirty="0">
            <a:solidFill>
              <a:schemeClr val="tx1"/>
            </a:solidFill>
          </a:endParaRPr>
        </a:p>
      </dgm:t>
    </dgm:pt>
    <dgm:pt modelId="{530E2DB0-85EC-4B95-B088-BADD3E9B524E}" type="parTrans" cxnId="{CB30C349-944B-4F2C-B29F-A429718E10C9}">
      <dgm:prSet/>
      <dgm:spPr/>
      <dgm:t>
        <a:bodyPr/>
        <a:lstStyle/>
        <a:p>
          <a:endParaRPr lang="ru-RU"/>
        </a:p>
      </dgm:t>
    </dgm:pt>
    <dgm:pt modelId="{6A8E0719-7DB7-4B7E-9AF7-7F04A6F90DBD}" type="sibTrans" cxnId="{CB30C349-944B-4F2C-B29F-A429718E10C9}">
      <dgm:prSet/>
      <dgm:spPr/>
      <dgm:t>
        <a:bodyPr/>
        <a:lstStyle/>
        <a:p>
          <a:endParaRPr lang="ru-RU"/>
        </a:p>
      </dgm:t>
    </dgm:pt>
    <dgm:pt modelId="{1A1F76EE-5149-4272-B4C2-BAE612D0EB3C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восстановление тепловой изоляции</a:t>
          </a:r>
          <a:endParaRPr lang="en-US" sz="1800" dirty="0">
            <a:solidFill>
              <a:schemeClr val="tx1"/>
            </a:solidFill>
          </a:endParaRPr>
        </a:p>
      </dgm:t>
    </dgm:pt>
    <dgm:pt modelId="{2AD8AE86-3AB3-469D-B2E1-C14977A3A5D1}" type="parTrans" cxnId="{0FA2EB5D-B4C9-45E4-982B-4278BAA10D2D}">
      <dgm:prSet/>
      <dgm:spPr/>
      <dgm:t>
        <a:bodyPr/>
        <a:lstStyle/>
        <a:p>
          <a:endParaRPr lang="ru-RU"/>
        </a:p>
      </dgm:t>
    </dgm:pt>
    <dgm:pt modelId="{B33DD585-7F1B-4907-8053-D19D593B945C}" type="sibTrans" cxnId="{0FA2EB5D-B4C9-45E4-982B-4278BAA10D2D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7684BCA2-B0A0-4F77-BD3A-F30991980DAB}" type="pres">
      <dgm:prSet presAssocID="{C1731B6B-4707-4BC0-9AA9-46498B970632}" presName="thickLine" presStyleLbl="alignNode1" presStyleIdx="0" presStyleCnt="5"/>
      <dgm:spPr/>
    </dgm:pt>
    <dgm:pt modelId="{29912BE5-AF25-4DA5-AAE8-9A235827F708}" type="pres">
      <dgm:prSet presAssocID="{C1731B6B-4707-4BC0-9AA9-46498B970632}" presName="horz1" presStyleCnt="0"/>
      <dgm:spPr/>
    </dgm:pt>
    <dgm:pt modelId="{C57B5D2E-A22B-4F79-905E-4A83B7173503}" type="pres">
      <dgm:prSet presAssocID="{C1731B6B-4707-4BC0-9AA9-46498B970632}" presName="tx1" presStyleLbl="revTx" presStyleIdx="0" presStyleCnt="5"/>
      <dgm:spPr/>
    </dgm:pt>
    <dgm:pt modelId="{1C03A63A-285A-4AE4-8BDA-258C12F68781}" type="pres">
      <dgm:prSet presAssocID="{C1731B6B-4707-4BC0-9AA9-46498B97063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5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5"/>
      <dgm:spPr/>
    </dgm:pt>
    <dgm:pt modelId="{B4251BCA-3D82-465E-8457-48359E54623C}" type="pres">
      <dgm:prSet presAssocID="{23204E8F-D3AA-409E-AB7C-BD7A6A1C30C4}" presName="vert1" presStyleCnt="0"/>
      <dgm:spPr/>
    </dgm:pt>
    <dgm:pt modelId="{6A4813F1-24B4-4A25-AA3E-72FBCBC7E9EB}" type="pres">
      <dgm:prSet presAssocID="{5514FAAD-1B98-48AC-B605-AB1C62B284F0}" presName="thickLine" presStyleLbl="alignNode1" presStyleIdx="2" presStyleCnt="5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2" presStyleCnt="5" custScaleY="147481"/>
      <dgm:spPr/>
    </dgm:pt>
    <dgm:pt modelId="{100FD863-C73F-47B1-949F-E823D0108083}" type="pres">
      <dgm:prSet presAssocID="{5514FAAD-1B98-48AC-B605-AB1C62B284F0}" presName="vert1" presStyleCnt="0"/>
      <dgm:spPr/>
    </dgm:pt>
    <dgm:pt modelId="{C0DCC72A-27F8-45C9-B3DA-56708230F26D}" type="pres">
      <dgm:prSet presAssocID="{1F5686EB-AE4D-4FD3-BDB5-0A461F8C5033}" presName="thickLine" presStyleLbl="alignNode1" presStyleIdx="3" presStyleCnt="5"/>
      <dgm:spPr/>
    </dgm:pt>
    <dgm:pt modelId="{95391F15-F4B0-4138-B760-7B27A62EA080}" type="pres">
      <dgm:prSet presAssocID="{1F5686EB-AE4D-4FD3-BDB5-0A461F8C5033}" presName="horz1" presStyleCnt="0"/>
      <dgm:spPr/>
    </dgm:pt>
    <dgm:pt modelId="{6A523A05-3459-4656-B8F9-6960A8782FF0}" type="pres">
      <dgm:prSet presAssocID="{1F5686EB-AE4D-4FD3-BDB5-0A461F8C5033}" presName="tx1" presStyleLbl="revTx" presStyleIdx="3" presStyleCnt="5"/>
      <dgm:spPr/>
    </dgm:pt>
    <dgm:pt modelId="{37E29084-C1EF-4E6A-A984-78AA2ABA5A4D}" type="pres">
      <dgm:prSet presAssocID="{1F5686EB-AE4D-4FD3-BDB5-0A461F8C5033}" presName="vert1" presStyleCnt="0"/>
      <dgm:spPr/>
    </dgm:pt>
    <dgm:pt modelId="{3AE45CB2-CD28-4096-B797-9F754844613C}" type="pres">
      <dgm:prSet presAssocID="{1A1F76EE-5149-4272-B4C2-BAE612D0EB3C}" presName="thickLine" presStyleLbl="alignNode1" presStyleIdx="4" presStyleCnt="5"/>
      <dgm:spPr/>
    </dgm:pt>
    <dgm:pt modelId="{A77F1E9C-AE5F-45B5-A821-F2C0D80F7A60}" type="pres">
      <dgm:prSet presAssocID="{1A1F76EE-5149-4272-B4C2-BAE612D0EB3C}" presName="horz1" presStyleCnt="0"/>
      <dgm:spPr/>
    </dgm:pt>
    <dgm:pt modelId="{E63C9F1E-6585-4037-8775-186CF597129B}" type="pres">
      <dgm:prSet presAssocID="{1A1F76EE-5149-4272-B4C2-BAE612D0EB3C}" presName="tx1" presStyleLbl="revTx" presStyleIdx="4" presStyleCnt="5"/>
      <dgm:spPr/>
    </dgm:pt>
    <dgm:pt modelId="{D24E46E5-9FC7-4061-98D6-6B0DB4441F83}" type="pres">
      <dgm:prSet presAssocID="{1A1F76EE-5149-4272-B4C2-BAE612D0EB3C}" presName="vert1" presStyleCnt="0"/>
      <dgm:spPr/>
    </dgm:pt>
  </dgm:ptLst>
  <dgm:cxnLst>
    <dgm:cxn modelId="{01E45837-274E-442E-BDDD-9DF244D5FAFC}" type="presOf" srcId="{1A1F76EE-5149-4272-B4C2-BAE612D0EB3C}" destId="{E63C9F1E-6585-4037-8775-186CF597129B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0FA2EB5D-B4C9-45E4-982B-4278BAA10D2D}" srcId="{7CF33A2E-ABA6-4CC0-B113-D45AFE9B77D2}" destId="{1A1F76EE-5149-4272-B4C2-BAE612D0EB3C}" srcOrd="4" destOrd="0" parTransId="{2AD8AE86-3AB3-469D-B2E1-C14977A3A5D1}" sibTransId="{B33DD585-7F1B-4907-8053-D19D593B945C}"/>
    <dgm:cxn modelId="{FB3F5660-995C-43C6-AA66-D3721C1DD1C2}" type="presOf" srcId="{1F5686EB-AE4D-4FD3-BDB5-0A461F8C5033}" destId="{6A523A05-3459-4656-B8F9-6960A8782FF0}" srcOrd="0" destOrd="0" presId="urn:microsoft.com/office/officeart/2008/layout/LinedList"/>
    <dgm:cxn modelId="{CB30C349-944B-4F2C-B29F-A429718E10C9}" srcId="{7CF33A2E-ABA6-4CC0-B113-D45AFE9B77D2}" destId="{1F5686EB-AE4D-4FD3-BDB5-0A461F8C5033}" srcOrd="3" destOrd="0" parTransId="{530E2DB0-85EC-4B95-B088-BADD3E9B524E}" sibTransId="{6A8E0719-7DB7-4B7E-9AF7-7F04A6F90DBD}"/>
    <dgm:cxn modelId="{45B08F78-5134-4FF6-BD3A-77082BBCA70C}" srcId="{7CF33A2E-ABA6-4CC0-B113-D45AFE9B77D2}" destId="{C1731B6B-4707-4BC0-9AA9-46498B970632}" srcOrd="0" destOrd="0" parTransId="{027F3C43-A5BE-4D49-BC3B-8AE44AF370BC}" sibTransId="{1DB14B63-61F7-44C8-8D80-2359C85E713E}"/>
    <dgm:cxn modelId="{C897827D-74DC-43B9-8AC3-7BBFB025E706}" srcId="{7CF33A2E-ABA6-4CC0-B113-D45AFE9B77D2}" destId="{5514FAAD-1B98-48AC-B605-AB1C62B284F0}" srcOrd="2" destOrd="0" parTransId="{B8A1B623-37B2-4B8C-B9DA-812788013ED2}" sibTransId="{F13AD56C-B266-47BC-A5F1-1895B4C184E4}"/>
    <dgm:cxn modelId="{ED18BFA4-DA05-4B21-80C8-CB41B634D096}" type="presOf" srcId="{C1731B6B-4707-4BC0-9AA9-46498B970632}" destId="{C57B5D2E-A22B-4F79-905E-4A83B7173503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F00D3431-12D2-47EA-89D5-8EE75FDEE60C}" type="presParOf" srcId="{C144393C-C46A-407D-B9BB-663670DC4BDB}" destId="{7684BCA2-B0A0-4F77-BD3A-F30991980DAB}" srcOrd="0" destOrd="0" presId="urn:microsoft.com/office/officeart/2008/layout/LinedList"/>
    <dgm:cxn modelId="{4FF533E7-DA70-43CA-85FE-37B2D2481CC2}" type="presParOf" srcId="{C144393C-C46A-407D-B9BB-663670DC4BDB}" destId="{29912BE5-AF25-4DA5-AAE8-9A235827F708}" srcOrd="1" destOrd="0" presId="urn:microsoft.com/office/officeart/2008/layout/LinedList"/>
    <dgm:cxn modelId="{9703B36A-58A9-467B-8AE2-466FD8F3D979}" type="presParOf" srcId="{29912BE5-AF25-4DA5-AAE8-9A235827F708}" destId="{C57B5D2E-A22B-4F79-905E-4A83B7173503}" srcOrd="0" destOrd="0" presId="urn:microsoft.com/office/officeart/2008/layout/LinedList"/>
    <dgm:cxn modelId="{C63C7734-768D-4D14-950D-74EE9D86F324}" type="presParOf" srcId="{29912BE5-AF25-4DA5-AAE8-9A235827F708}" destId="{1C03A63A-285A-4AE4-8BDA-258C12F68781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E8289791-4882-4501-B19D-9FB001C548F8}" type="presParOf" srcId="{C144393C-C46A-407D-B9BB-663670DC4BDB}" destId="{6A4813F1-24B4-4A25-AA3E-72FBCBC7E9EB}" srcOrd="4" destOrd="0" presId="urn:microsoft.com/office/officeart/2008/layout/LinedList"/>
    <dgm:cxn modelId="{71B159D2-6719-47A9-92BE-DC3370E01964}" type="presParOf" srcId="{C144393C-C46A-407D-B9BB-663670DC4BDB}" destId="{CCCDAF18-193E-4F90-85A0-91E9D1E03A32}" srcOrd="5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C101EF61-03F3-48EC-994B-967BD9165547}" type="presParOf" srcId="{C144393C-C46A-407D-B9BB-663670DC4BDB}" destId="{C0DCC72A-27F8-45C9-B3DA-56708230F26D}" srcOrd="6" destOrd="0" presId="urn:microsoft.com/office/officeart/2008/layout/LinedList"/>
    <dgm:cxn modelId="{99A0C314-B46C-438E-B785-4F61D18428E1}" type="presParOf" srcId="{C144393C-C46A-407D-B9BB-663670DC4BDB}" destId="{95391F15-F4B0-4138-B760-7B27A62EA080}" srcOrd="7" destOrd="0" presId="urn:microsoft.com/office/officeart/2008/layout/LinedList"/>
    <dgm:cxn modelId="{1B5D75BD-3ED6-4ABC-A5CE-CE22FD51E5B0}" type="presParOf" srcId="{95391F15-F4B0-4138-B760-7B27A62EA080}" destId="{6A523A05-3459-4656-B8F9-6960A8782FF0}" srcOrd="0" destOrd="0" presId="urn:microsoft.com/office/officeart/2008/layout/LinedList"/>
    <dgm:cxn modelId="{186E076E-7C49-4A4C-8C33-3F8A9E0B89B3}" type="presParOf" srcId="{95391F15-F4B0-4138-B760-7B27A62EA080}" destId="{37E29084-C1EF-4E6A-A984-78AA2ABA5A4D}" srcOrd="1" destOrd="0" presId="urn:microsoft.com/office/officeart/2008/layout/LinedList"/>
    <dgm:cxn modelId="{A823CDCF-2328-40A7-8FEB-BBCD403AE424}" type="presParOf" srcId="{C144393C-C46A-407D-B9BB-663670DC4BDB}" destId="{3AE45CB2-CD28-4096-B797-9F754844613C}" srcOrd="8" destOrd="0" presId="urn:microsoft.com/office/officeart/2008/layout/LinedList"/>
    <dgm:cxn modelId="{10E8C552-40A5-471C-B002-26D9F16F6A7C}" type="presParOf" srcId="{C144393C-C46A-407D-B9BB-663670DC4BDB}" destId="{A77F1E9C-AE5F-45B5-A821-F2C0D80F7A60}" srcOrd="9" destOrd="0" presId="urn:microsoft.com/office/officeart/2008/layout/LinedList"/>
    <dgm:cxn modelId="{73FB63E3-0168-450E-91EA-9022020AE5FF}" type="presParOf" srcId="{A77F1E9C-AE5F-45B5-A821-F2C0D80F7A60}" destId="{E63C9F1E-6585-4037-8775-186CF597129B}" srcOrd="0" destOrd="0" presId="urn:microsoft.com/office/officeart/2008/layout/LinedList"/>
    <dgm:cxn modelId="{C642EFF8-99A4-43EA-AA56-C54589771E93}" type="presParOf" srcId="{A77F1E9C-AE5F-45B5-A821-F2C0D80F7A60}" destId="{D24E46E5-9FC7-4061-98D6-6B0DB4441F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</a:t>
          </a:r>
          <a:r>
            <a:rPr lang="ru-RU" sz="1800"/>
            <a:t>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Уважаемые </a:t>
          </a:r>
          <a:r>
            <a:rPr lang="ru-RU" sz="1800" b="0" kern="1200" dirty="0">
              <a:solidFill>
                <a:schemeClr val="tx1"/>
              </a:solidFill>
            </a:rPr>
            <a:t>жильцы</a:t>
          </a:r>
          <a:r>
            <a:rPr lang="ru-RU" sz="1800" b="0" kern="1200" dirty="0"/>
            <a:t> и собственники помещений!</a:t>
          </a:r>
          <a:endParaRPr lang="en-US" sz="18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сентябрь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4BCA2-B0A0-4F77-BD3A-F30991980DAB}">
      <dsp:nvSpPr>
        <dsp:cNvPr id="0" name=""/>
        <dsp:cNvSpPr/>
      </dsp:nvSpPr>
      <dsp:spPr>
        <a:xfrm>
          <a:off x="0" y="479"/>
          <a:ext cx="81152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B5D2E-A22B-4F79-905E-4A83B7173503}">
      <dsp:nvSpPr>
        <dsp:cNvPr id="0" name=""/>
        <dsp:cNvSpPr/>
      </dsp:nvSpPr>
      <dsp:spPr>
        <a:xfrm>
          <a:off x="0" y="479"/>
          <a:ext cx="8115299" cy="85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Устранили загрязнения электрощитов (щиты силовые, автоматики и освещения)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79"/>
        <a:ext cx="8115299" cy="852320"/>
      </dsp:txXfrm>
    </dsp:sp>
    <dsp:sp modelId="{94B663E3-54D7-45B4-B5B7-64A80BDA7693}">
      <dsp:nvSpPr>
        <dsp:cNvPr id="0" name=""/>
        <dsp:cNvSpPr/>
      </dsp:nvSpPr>
      <dsp:spPr>
        <a:xfrm>
          <a:off x="0" y="852799"/>
          <a:ext cx="81152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852799"/>
          <a:ext cx="8115299" cy="85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Заменили элементы зеркального панно в подъезде № 2 (5 шт.)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852799"/>
        <a:ext cx="8115299" cy="852320"/>
      </dsp:txXfrm>
    </dsp:sp>
    <dsp:sp modelId="{6A4813F1-24B4-4A25-AA3E-72FBCBC7E9EB}">
      <dsp:nvSpPr>
        <dsp:cNvPr id="0" name=""/>
        <dsp:cNvSpPr/>
      </dsp:nvSpPr>
      <dsp:spPr>
        <a:xfrm>
          <a:off x="0" y="1705119"/>
          <a:ext cx="81152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1705119"/>
          <a:ext cx="8107373" cy="125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чистку светильников аварийного освещения (эвакуационные выходы) на высоте до 2,5 м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705119"/>
        <a:ext cx="8107373" cy="1257010"/>
      </dsp:txXfrm>
    </dsp:sp>
    <dsp:sp modelId="{C0DCC72A-27F8-45C9-B3DA-56708230F26D}">
      <dsp:nvSpPr>
        <dsp:cNvPr id="0" name=""/>
        <dsp:cNvSpPr/>
      </dsp:nvSpPr>
      <dsp:spPr>
        <a:xfrm>
          <a:off x="0" y="2962130"/>
          <a:ext cx="81152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23A05-3459-4656-B8F9-6960A8782FF0}">
      <dsp:nvSpPr>
        <dsp:cNvPr id="0" name=""/>
        <dsp:cNvSpPr/>
      </dsp:nvSpPr>
      <dsp:spPr>
        <a:xfrm>
          <a:off x="0" y="2962130"/>
          <a:ext cx="8115299" cy="85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Прочистили все узлы системы горячего водоснабжения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962130"/>
        <a:ext cx="8115299" cy="852320"/>
      </dsp:txXfrm>
    </dsp:sp>
    <dsp:sp modelId="{3AE45CB2-CD28-4096-B797-9F754844613C}">
      <dsp:nvSpPr>
        <dsp:cNvPr id="0" name=""/>
        <dsp:cNvSpPr/>
      </dsp:nvSpPr>
      <dsp:spPr>
        <a:xfrm>
          <a:off x="0" y="3814450"/>
          <a:ext cx="81152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C9F1E-6585-4037-8775-186CF597129B}">
      <dsp:nvSpPr>
        <dsp:cNvPr id="0" name=""/>
        <dsp:cNvSpPr/>
      </dsp:nvSpPr>
      <dsp:spPr>
        <a:xfrm>
          <a:off x="0" y="3814450"/>
          <a:ext cx="8115299" cy="85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восстановление тепловой изоляции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814450"/>
        <a:ext cx="8115299" cy="852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</a:t>
          </a:r>
          <a:r>
            <a:rPr lang="ru-RU" sz="1800" kern="1200"/>
            <a:t>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1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01.12.2021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01.12.2021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01.12.2021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01.12.2021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01.12.2021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6.svg"/><Relationship Id="rId4" Type="http://schemas.openxmlformats.org/officeDocument/2006/relationships/image" Target="../media/image20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Сентябрь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6246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399CCBA-7838-4B6D-98D8-A3DBE4395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93902"/>
              </p:ext>
            </p:extLst>
          </p:nvPr>
        </p:nvGraphicFramePr>
        <p:xfrm>
          <a:off x="3605090" y="809117"/>
          <a:ext cx="8049058" cy="582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082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311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1571710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1702685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238316">
                  <a:extLst>
                    <a:ext uri="{9D8B030D-6E8A-4147-A177-3AD203B41FA5}">
                      <a16:colId xmlns:a16="http://schemas.microsoft.com/office/drawing/2014/main" val="2669056654"/>
                    </a:ext>
                  </a:extLst>
                </a:gridCol>
                <a:gridCol w="1224111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66342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+mn-lt"/>
                        </a:rPr>
                        <a:t>Дата и время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  <a:latin typeface="+mn-lt"/>
                        </a:rPr>
                        <a:t>Помещение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Информация о привлечении 3-х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Выполнение заявки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784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10:43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нп. 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закрывается окно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Произвели осмотр окон, даны контакты компании - производителя окон.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07.09.2021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11:52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531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09:32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Неприятный запах в одном из стояков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Включили приточную вентиляцию.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10.09.2021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10:38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995449"/>
                  </a:ext>
                </a:extLst>
              </a:tr>
              <a:tr h="937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12:11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137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работает полотенцесушитель и слабый напор воды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>
                          <a:latin typeface="+mn-lt"/>
                        </a:rPr>
                        <a:t>Отрегулировали давление холодной и горячей воды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13.09.2021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13:09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413639"/>
                  </a:ext>
                </a:extLst>
              </a:tr>
              <a:tr h="580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14:51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Отвалилось крепление карниза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Закрепили карниз.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15.09.2021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10:57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3734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11:36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Плохо уходит вода в санузле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Прочистили раковину.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22.09.2021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14:36</a:t>
                      </a:r>
                    </a:p>
                    <a:p>
                      <a:pPr algn="ctr"/>
                      <a:endParaRPr lang="ru-RU" sz="16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790263"/>
                  </a:ext>
                </a:extLst>
              </a:tr>
              <a:tr h="567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14:52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работает розетка в квартире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Выбило автомат в квартирном </a:t>
                      </a:r>
                      <a:r>
                        <a:rPr lang="ru-RU" sz="1600" baseline="30000" dirty="0" err="1">
                          <a:latin typeface="+mn-lt"/>
                        </a:rPr>
                        <a:t>распредшкафу</a:t>
                      </a:r>
                      <a:r>
                        <a:rPr lang="ru-RU" sz="1600" baseline="30000" dirty="0">
                          <a:latin typeface="+mn-lt"/>
                        </a:rPr>
                        <a:t>. Включили.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23.09.2021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14:53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5274520"/>
                  </a:ext>
                </a:extLst>
              </a:tr>
              <a:tr h="632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29.09.2021</a:t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10:25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нп. 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Нет воды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Отключена ГВС по одному стояку. Устранили аварию в кв. 156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29.09.2021</a:t>
                      </a:r>
                    </a:p>
                    <a:p>
                      <a:pPr algn="ctr"/>
                      <a:r>
                        <a:rPr lang="ru-RU" sz="1600" baseline="30000" dirty="0">
                          <a:latin typeface="+mn-lt"/>
                        </a:rPr>
                        <a:t>14:22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39428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504261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465412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733122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сентябрь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13 681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1 968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666AF-30BC-4BC9-AF8C-5E92BD4D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378939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713483"/>
              </p:ext>
            </p:extLst>
          </p:nvPr>
        </p:nvGraphicFramePr>
        <p:xfrm>
          <a:off x="3699806" y="1803413"/>
          <a:ext cx="7992871" cy="4209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046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933825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775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влажную уборку окон с внутренней стороны с применением спец.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подъезды №№ 1, 2, 3 (лестница, лестничный холл)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283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удаление пыли из напольных конвекторов с помощью пылесоса (16 шт.)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подъезды №№ 1, 2, 3 (вестибюли)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Прочистили желоба в паркинге и по периметру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паркинг (-1,-2)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5469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работы в паркинге (грунтовка, покраска столбов и люков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7854610"/>
                  </a:ext>
                </a:extLst>
              </a:tr>
              <a:tr h="339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Пересадили кустарники вдоль забора  (260 шт.)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придомовая территория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0072440"/>
                  </a:ext>
                </a:extLst>
              </a:tr>
              <a:tr h="6659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корчевание деревьев ивы (3 шт.) на склоне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придомовая территория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324972"/>
                  </a:ext>
                </a:extLst>
              </a:tr>
              <a:tr h="643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посадку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деревьев (3 шт.) на склоне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придомовая территория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79573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02165-15E6-43F3-B6A9-9CF9B7C3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B5ED13A7-1A96-46C6-9CDE-25526E3BE777}"/>
              </a:ext>
            </a:extLst>
          </p:cNvPr>
          <p:cNvSpPr txBox="1">
            <a:spLocks/>
          </p:cNvSpPr>
          <p:nvPr/>
        </p:nvSpPr>
        <p:spPr>
          <a:xfrm>
            <a:off x="3656204" y="552649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сентябре 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429584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86CD4A-65A6-45A7-BE1A-3E2763367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957018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Сентябрь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16 166 907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588 906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1 321 654,44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2B3592-5F6D-43D9-A92C-01DEA897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10DC0EC-B6F2-48EC-9951-A071DB587FDB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октябрь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604054"/>
              </p:ext>
            </p:extLst>
          </p:nvPr>
        </p:nvGraphicFramePr>
        <p:xfrm>
          <a:off x="3640822" y="1152875"/>
          <a:ext cx="7992377" cy="4686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716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399535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664126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394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10865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Устраним загрязнения щитов вводных распределительных устройств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комплексную уборку ковриков в тамбурах вестибюля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Выполним санитарную обрезку деревьев (10 шт.)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7322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Выполним протяжку соединительных зажимов вводных распределительных устройств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влажную уборку светопрозрачных конструкций с внутренней и наружной стороны с использованием специальных средств для мытья окон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Проведем стрижку и формирование живой изгороди (210 шт.)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602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маркировку элементов электроустановок, токоведущих проводников, нулевых, рабочих и защитных проводников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окон с внутренней стороны с применением специальных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подзимнюю подкормку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868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Планово-профилактические работы вводных электрощитов  с учетом замечаний технических отчетов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работы в паркинге (грунтовка, покраска столбов и люков)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влагозарядковый полив (все декоративно-лиственные и хвойные растения)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2643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4CC4C-CD4E-49E1-8E69-3E101D7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E15E0E-D715-4F40-952C-7886934B6D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116" y="171886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C9D2498D-D834-4723-9120-2FAED0DFA8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120273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535" y="373754"/>
            <a:ext cx="7237966" cy="4880662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покраску поручня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EFFA0B-F735-4EE0-A6E5-DFDB79D6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202ECA4-862F-4D42-8AAA-560467485CFB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  <p:pic>
        <p:nvPicPr>
          <p:cNvPr id="4" name="Рисунок 3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6F0358A-AE78-47EE-BB3E-48431B8A2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25" y="1744800"/>
            <a:ext cx="3185479" cy="4250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AE96EC-7221-4377-BD20-F2D3B4B3A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57" y="1744800"/>
            <a:ext cx="3187697" cy="42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Высадили туи (130 шт.)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181D5-DC7F-4F73-9012-44BE0B67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A91668-2036-4199-9860-B6CED3D0D4AC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  <p:pic>
        <p:nvPicPr>
          <p:cNvPr id="5" name="Рисунок 4" descr="Изображение выглядит как забор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C948B3F-D2D1-4F9E-94A9-1F67FBCC8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83" y="2310941"/>
            <a:ext cx="4367686" cy="327576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BD5E90-7B56-490A-9EF7-DEF60654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7" y="1689071"/>
            <a:ext cx="3271122" cy="43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221511" cy="200824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мытье фасада с участием альпинистов (9 000 м</a:t>
            </a:r>
            <a:r>
              <a:rPr lang="ru-RU" baseline="34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64BCA-DB13-4629-8552-D652F0D3B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CE05E8C-9979-4D00-963C-582E40B54A86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2B10F0-BDBA-45F1-B7E9-A90B06CD7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96" y="1512588"/>
            <a:ext cx="3383884" cy="4514987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внешний, окно&#10;&#10;Автоматически созданное описание">
            <a:extLst>
              <a:ext uri="{FF2B5EF4-FFF2-40B4-BE49-F238E27FC236}">
                <a16:creationId xmlns:a16="http://schemas.microsoft.com/office/drawing/2014/main" id="{CBD842A4-FBB4-46C9-9CA5-A3F131A6E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74" y="1512589"/>
            <a:ext cx="3383122" cy="45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F4FA09-3016-4075-9138-26E8163F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6</a:t>
            </a:fld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E1D986E-89E6-44BC-BEC6-5EFC9AFF9A28}"/>
              </a:ext>
            </a:extLst>
          </p:cNvPr>
          <p:cNvSpPr txBox="1">
            <a:spLocks/>
          </p:cNvSpPr>
          <p:nvPr/>
        </p:nvSpPr>
        <p:spPr>
          <a:xfrm>
            <a:off x="3701919" y="-139958"/>
            <a:ext cx="7625444" cy="3135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Выполнили замену пожарных лент в подъездах №№ 2 и 3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A788D1-91FB-45FA-9F8F-0BDAE814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AAF5295-CA42-4785-8A6A-CFC1ECD0EFFF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  <p:pic>
        <p:nvPicPr>
          <p:cNvPr id="3" name="Рисунок 2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959859D-95FE-4E6F-9E69-419B866C3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51" y="2129532"/>
            <a:ext cx="2610890" cy="359195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271D82E-7F28-4444-BEEC-4959D4C88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85" y="2129532"/>
            <a:ext cx="2684989" cy="359195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669F7512-5574-433E-B7C4-A0D49ABC4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20" y="2129532"/>
            <a:ext cx="2684989" cy="35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058047"/>
              </p:ext>
            </p:extLst>
          </p:nvPr>
        </p:nvGraphicFramePr>
        <p:xfrm>
          <a:off x="3686325" y="2592006"/>
          <a:ext cx="8018388" cy="3254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796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672796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672796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4838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 ч. сентябрь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574,5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78,4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r>
                        <a:rPr lang="ru-RU" i="1" dirty="0"/>
                        <a:t>       в т.ч. РСО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22,1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8,8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467,2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483867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1 022,8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128,8 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835168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C4438-23A3-4C50-9AEC-95ECC2A9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69D39E98-23B2-4023-81B0-D5CB5A4A044F}"/>
              </a:ext>
            </a:extLst>
          </p:cNvPr>
          <p:cNvSpPr txBox="1">
            <a:spLocks/>
          </p:cNvSpPr>
          <p:nvPr/>
        </p:nvSpPr>
        <p:spPr>
          <a:xfrm>
            <a:off x="3576713" y="1331722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3D76DCE-2221-4D63-8A32-41ED78F6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522738"/>
              </p:ext>
            </p:extLst>
          </p:nvPr>
        </p:nvGraphicFramePr>
        <p:xfrm>
          <a:off x="3568700" y="1095375"/>
          <a:ext cx="8115299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98C57F-D117-465B-9C01-BDAE35A8C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68BF28E-6571-4C28-9CB8-20F664DF96D5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02537"/>
              </p:ext>
            </p:extLst>
          </p:nvPr>
        </p:nvGraphicFramePr>
        <p:xfrm>
          <a:off x="3797781" y="2419521"/>
          <a:ext cx="7530126" cy="32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77827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сентябрь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703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10579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71341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1 732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96B4BDC4-C05B-4485-B6ED-19E895B75B65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сентябрь 2021 года выполнили 192 </a:t>
            </a:r>
            <a:r>
              <a:rPr lang="ru-RU" dirty="0">
                <a:solidFill>
                  <a:srgbClr val="FF0000"/>
                </a:solidFill>
              </a:rPr>
              <a:t>заявки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7C3CCE8-4B18-4B27-9EE7-6B6E95746540}"/>
              </a:ext>
            </a:extLst>
          </p:cNvPr>
          <p:cNvSpPr>
            <a:spLocks noGrp="1"/>
          </p:cNvSpPr>
          <p:nvPr/>
        </p:nvSpPr>
        <p:spPr>
          <a:xfrm>
            <a:off x="3432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</p:spTree>
    <p:extLst>
      <p:ext uri="{BB962C8B-B14F-4D97-AF65-F5344CB8AC3E}">
        <p14:creationId xmlns:p14="http://schemas.microsoft.com/office/powerpoint/2010/main" val="1148897262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1874</TotalTime>
  <Words>891</Words>
  <Application>Microsoft Office PowerPoint</Application>
  <PresentationFormat>Широкоэкранный</PresentationFormat>
  <Paragraphs>198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Презентация PowerPoint</vt:lpstr>
      <vt:lpstr>Презентация PowerPoint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Презентация PowerPoint</vt:lpstr>
      <vt:lpstr>Планы на октябрь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2021-12-01T10:56:51Z</dcterms:modified>
</cp:coreProperties>
</file>