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19" r:id="rId4"/>
    <p:sldId id="320" r:id="rId5"/>
    <p:sldId id="266" r:id="rId6"/>
    <p:sldId id="258" r:id="rId7"/>
    <p:sldId id="267" r:id="rId8"/>
    <p:sldId id="268" r:id="rId9"/>
    <p:sldId id="269" r:id="rId10"/>
    <p:sldId id="270" r:id="rId11"/>
    <p:sldId id="272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январь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788136-C65D-4A5D-AB50-AB3E69561E29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Внеплановое техническое обслуживание грузового лифта в подъезде № 2.2</a:t>
          </a:r>
        </a:p>
      </dgm:t>
    </dgm:pt>
    <dgm:pt modelId="{717D8101-4132-42F4-8B3D-49585880082F}" type="parTrans" cxnId="{9044A784-28CF-496C-A7FA-2E17AD25DFAA}">
      <dgm:prSet/>
      <dgm:spPr/>
      <dgm:t>
        <a:bodyPr/>
        <a:lstStyle/>
        <a:p>
          <a:endParaRPr lang="ru-RU"/>
        </a:p>
      </dgm:t>
    </dgm:pt>
    <dgm:pt modelId="{B533D14C-A880-42AE-9F5E-A0A0369B5180}" type="sibTrans" cxnId="{9044A784-28CF-496C-A7FA-2E17AD25DFAA}">
      <dgm:prSet/>
      <dgm:spPr/>
      <dgm:t>
        <a:bodyPr/>
        <a:lstStyle/>
        <a:p>
          <a:endParaRPr lang="ru-RU"/>
        </a:p>
      </dgm:t>
    </dgm:pt>
    <dgm:pt modelId="{B1323AC4-2B04-4414-8A64-5F30CA74ACAE}">
      <dgm:prSet custT="1"/>
      <dgm:spPr/>
      <dgm:t>
        <a:bodyPr anchor="ctr"/>
        <a:lstStyle/>
        <a:p>
          <a:pPr algn="l"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графика включения/отключения уличного освещения</a:t>
          </a:r>
        </a:p>
      </dgm:t>
    </dgm:pt>
    <dgm:pt modelId="{4F47079C-969C-455C-84D4-1EEE44F21B57}" type="parTrans" cxnId="{4300CF88-981F-4226-AE93-64F2B75BAE04}">
      <dgm:prSet/>
      <dgm:spPr/>
      <dgm:t>
        <a:bodyPr/>
        <a:lstStyle/>
        <a:p>
          <a:endParaRPr lang="ru-RU"/>
        </a:p>
      </dgm:t>
    </dgm:pt>
    <dgm:pt modelId="{A7E6EFEC-1B62-4E8A-89DE-65B1424CCB20}" type="sibTrans" cxnId="{4300CF88-981F-4226-AE93-64F2B75BAE04}">
      <dgm:prSet/>
      <dgm:spPr/>
      <dgm:t>
        <a:bodyPr/>
        <a:lstStyle/>
        <a:p>
          <a:endParaRPr lang="ru-RU"/>
        </a:p>
      </dgm:t>
    </dgm:pt>
    <dgm:pt modelId="{DE038915-67F8-2248-969F-A8A09C53AE95}">
      <dgm:prSet custT="1"/>
      <dgm:spPr/>
      <dgm:t>
        <a:bodyPr anchor="ctr"/>
        <a:lstStyle/>
        <a:p>
          <a:r>
            <a:rPr lang="ru-RU" sz="1800" dirty="0"/>
            <a:t>Обслуживание ИТП </a:t>
          </a:r>
        </a:p>
      </dgm:t>
    </dgm:pt>
    <dgm:pt modelId="{D6CE6DA5-0970-0843-933A-08310C31AAC8}" type="parTrans" cxnId="{6FC574E2-D823-7E45-BBC0-E2E7D97EB076}">
      <dgm:prSet/>
      <dgm:spPr/>
      <dgm:t>
        <a:bodyPr/>
        <a:lstStyle/>
        <a:p>
          <a:endParaRPr lang="ru-RU"/>
        </a:p>
      </dgm:t>
    </dgm:pt>
    <dgm:pt modelId="{F2F3E7D2-64D7-9648-81E8-903EB5A9B611}" type="sibTrans" cxnId="{6FC574E2-D823-7E45-BBC0-E2E7D97EB076}">
      <dgm:prSet/>
      <dgm:spPr/>
      <dgm:t>
        <a:bodyPr/>
        <a:lstStyle/>
        <a:p>
          <a:endParaRPr lang="ru-RU"/>
        </a:p>
      </dgm:t>
    </dgm:pt>
    <dgm:pt modelId="{D816106C-30DF-E84B-B4FE-C67932A277D8}">
      <dgm:prSet custT="1"/>
      <dgm:spPr/>
      <dgm:t>
        <a:bodyPr anchor="ctr"/>
        <a:lstStyle/>
        <a:p>
          <a:r>
            <a:rPr lang="ru-RU" sz="1800" dirty="0"/>
            <a:t>Техническое обслуживание противопожарных систем</a:t>
          </a:r>
        </a:p>
      </dgm:t>
    </dgm:pt>
    <dgm:pt modelId="{86F8C9B8-94E8-9F4D-87BC-C8D1AADF25DA}" type="parTrans" cxnId="{86895569-CE99-C84F-99A0-94808A976DBA}">
      <dgm:prSet/>
      <dgm:spPr/>
      <dgm:t>
        <a:bodyPr/>
        <a:lstStyle/>
        <a:p>
          <a:endParaRPr lang="ru-RU"/>
        </a:p>
      </dgm:t>
    </dgm:pt>
    <dgm:pt modelId="{C72DEE19-CAB8-8649-9774-E3C9F9DE28A6}" type="sibTrans" cxnId="{86895569-CE99-C84F-99A0-94808A976DBA}">
      <dgm:prSet/>
      <dgm:spPr/>
      <dgm:t>
        <a:bodyPr/>
        <a:lstStyle/>
        <a:p>
          <a:endParaRPr lang="ru-RU"/>
        </a:p>
      </dgm:t>
    </dgm:pt>
    <dgm:pt modelId="{A62571AB-4727-2B4B-B2EA-5C288C4DE6A3}">
      <dgm:prSet custT="1"/>
      <dgm:spPr/>
      <dgm:t>
        <a:bodyPr anchor="ctr"/>
        <a:lstStyle/>
        <a:p>
          <a:r>
            <a:rPr lang="ru-RU" sz="1800" dirty="0"/>
            <a:t>Замена неисправных считывателей системы контроля доступа</a:t>
          </a:r>
        </a:p>
      </dgm:t>
    </dgm:pt>
    <dgm:pt modelId="{E38C3B9E-6D9F-A449-B83B-64E91655C1E5}" type="parTrans" cxnId="{6C02E48E-9412-EE42-8681-71B97C604209}">
      <dgm:prSet/>
      <dgm:spPr/>
      <dgm:t>
        <a:bodyPr/>
        <a:lstStyle/>
        <a:p>
          <a:endParaRPr lang="ru-RU"/>
        </a:p>
      </dgm:t>
    </dgm:pt>
    <dgm:pt modelId="{CC026921-80E7-C943-B8B0-D69D52DAB5E1}" type="sibTrans" cxnId="{6C02E48E-9412-EE42-8681-71B97C604209}">
      <dgm:prSet/>
      <dgm:spPr/>
      <dgm:t>
        <a:bodyPr/>
        <a:lstStyle/>
        <a:p>
          <a:endParaRPr lang="ru-RU"/>
        </a:p>
      </dgm:t>
    </dgm:pt>
    <dgm:pt modelId="{9E45B1CB-CB84-3C4D-ABCF-1647206F57C1}">
      <dgm:prSet custT="1"/>
      <dgm:spPr/>
      <dgm:t>
        <a:bodyPr anchor="ctr"/>
        <a:lstStyle/>
        <a:p>
          <a:r>
            <a:rPr lang="ru-RU" sz="1800" dirty="0"/>
            <a:t>Обслуживание системы видеонаблюдения </a:t>
          </a:r>
        </a:p>
      </dgm:t>
    </dgm:pt>
    <dgm:pt modelId="{B5C40449-EF3A-F243-895E-9BA4E555014E}" type="parTrans" cxnId="{2B6E21F7-83D9-B24C-AF8C-6834AA7A5D6F}">
      <dgm:prSet/>
      <dgm:spPr/>
      <dgm:t>
        <a:bodyPr/>
        <a:lstStyle/>
        <a:p>
          <a:endParaRPr lang="ru-RU"/>
        </a:p>
      </dgm:t>
    </dgm:pt>
    <dgm:pt modelId="{AF16BDC5-1B18-FF43-8378-ADFBB50BC66B}" type="sibTrans" cxnId="{2B6E21F7-83D9-B24C-AF8C-6834AA7A5D6F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447E857E-C518-49AB-818E-66742CB3D56E}" type="pres">
      <dgm:prSet presAssocID="{0E788136-C65D-4A5D-AB50-AB3E69561E29}" presName="thickLine" presStyleLbl="alignNode1" presStyleIdx="0" presStyleCnt="6"/>
      <dgm:spPr/>
    </dgm:pt>
    <dgm:pt modelId="{9784641C-D8B5-4F9F-BF91-D6CF05BFB305}" type="pres">
      <dgm:prSet presAssocID="{0E788136-C65D-4A5D-AB50-AB3E69561E29}" presName="horz1" presStyleCnt="0"/>
      <dgm:spPr/>
    </dgm:pt>
    <dgm:pt modelId="{8D85137C-C139-42C1-A94C-7865B456FFFD}" type="pres">
      <dgm:prSet presAssocID="{0E788136-C65D-4A5D-AB50-AB3E69561E29}" presName="tx1" presStyleLbl="revTx" presStyleIdx="0" presStyleCnt="6"/>
      <dgm:spPr/>
    </dgm:pt>
    <dgm:pt modelId="{4246B9CC-DEEA-41C8-B3F6-84E78921878C}" type="pres">
      <dgm:prSet presAssocID="{0E788136-C65D-4A5D-AB50-AB3E69561E29}" presName="vert1" presStyleCnt="0"/>
      <dgm:spPr/>
    </dgm:pt>
    <dgm:pt modelId="{67E7CB98-DA66-482A-A8FC-47D4DF7F0D49}" type="pres">
      <dgm:prSet presAssocID="{B1323AC4-2B04-4414-8A64-5F30CA74ACAE}" presName="thickLine" presStyleLbl="alignNode1" presStyleIdx="1" presStyleCnt="6"/>
      <dgm:spPr/>
    </dgm:pt>
    <dgm:pt modelId="{1717A8A4-E654-419B-A04A-E5D8768FD9BD}" type="pres">
      <dgm:prSet presAssocID="{B1323AC4-2B04-4414-8A64-5F30CA74ACAE}" presName="horz1" presStyleCnt="0"/>
      <dgm:spPr/>
    </dgm:pt>
    <dgm:pt modelId="{591325DD-1AB6-47E0-9A04-4FC00F917986}" type="pres">
      <dgm:prSet presAssocID="{B1323AC4-2B04-4414-8A64-5F30CA74ACAE}" presName="tx1" presStyleLbl="revTx" presStyleIdx="1" presStyleCnt="6"/>
      <dgm:spPr/>
    </dgm:pt>
    <dgm:pt modelId="{789BBFFB-345A-4669-8DA1-43B624DB54A3}" type="pres">
      <dgm:prSet presAssocID="{B1323AC4-2B04-4414-8A64-5F30CA74ACAE}" presName="vert1" presStyleCnt="0"/>
      <dgm:spPr/>
    </dgm:pt>
    <dgm:pt modelId="{817488E9-BFD8-9C46-A607-F41BB43B8FAD}" type="pres">
      <dgm:prSet presAssocID="{DE038915-67F8-2248-969F-A8A09C53AE95}" presName="thickLine" presStyleLbl="alignNode1" presStyleIdx="2" presStyleCnt="6"/>
      <dgm:spPr/>
    </dgm:pt>
    <dgm:pt modelId="{58D6516B-EFF9-A44A-B18D-833C5D8AE55A}" type="pres">
      <dgm:prSet presAssocID="{DE038915-67F8-2248-969F-A8A09C53AE95}" presName="horz1" presStyleCnt="0"/>
      <dgm:spPr/>
    </dgm:pt>
    <dgm:pt modelId="{ECA6AD3E-B624-324B-9DB6-DD18FCAE85D4}" type="pres">
      <dgm:prSet presAssocID="{DE038915-67F8-2248-969F-A8A09C53AE95}" presName="tx1" presStyleLbl="revTx" presStyleIdx="2" presStyleCnt="6"/>
      <dgm:spPr/>
    </dgm:pt>
    <dgm:pt modelId="{9FB5A881-96BF-7D48-B2CC-32E0F5063370}" type="pres">
      <dgm:prSet presAssocID="{DE038915-67F8-2248-969F-A8A09C53AE95}" presName="vert1" presStyleCnt="0"/>
      <dgm:spPr/>
    </dgm:pt>
    <dgm:pt modelId="{0E14DD7B-C003-AA4C-83C3-5231698F0E57}" type="pres">
      <dgm:prSet presAssocID="{D816106C-30DF-E84B-B4FE-C67932A277D8}" presName="thickLine" presStyleLbl="alignNode1" presStyleIdx="3" presStyleCnt="6"/>
      <dgm:spPr/>
    </dgm:pt>
    <dgm:pt modelId="{705506F5-3F1C-0B4F-9754-1699B8E361F4}" type="pres">
      <dgm:prSet presAssocID="{D816106C-30DF-E84B-B4FE-C67932A277D8}" presName="horz1" presStyleCnt="0"/>
      <dgm:spPr/>
    </dgm:pt>
    <dgm:pt modelId="{6B8DAED5-DD25-1540-B3D3-854A88BEF1BF}" type="pres">
      <dgm:prSet presAssocID="{D816106C-30DF-E84B-B4FE-C67932A277D8}" presName="tx1" presStyleLbl="revTx" presStyleIdx="3" presStyleCnt="6"/>
      <dgm:spPr/>
    </dgm:pt>
    <dgm:pt modelId="{756F7029-AB93-5F46-A008-2D4EA586943A}" type="pres">
      <dgm:prSet presAssocID="{D816106C-30DF-E84B-B4FE-C67932A277D8}" presName="vert1" presStyleCnt="0"/>
      <dgm:spPr/>
    </dgm:pt>
    <dgm:pt modelId="{B6566B75-7464-9D4E-9B4E-5CAC987CDFAA}" type="pres">
      <dgm:prSet presAssocID="{A62571AB-4727-2B4B-B2EA-5C288C4DE6A3}" presName="thickLine" presStyleLbl="alignNode1" presStyleIdx="4" presStyleCnt="6"/>
      <dgm:spPr/>
    </dgm:pt>
    <dgm:pt modelId="{182AF892-2227-2D43-B879-A81304CC6091}" type="pres">
      <dgm:prSet presAssocID="{A62571AB-4727-2B4B-B2EA-5C288C4DE6A3}" presName="horz1" presStyleCnt="0"/>
      <dgm:spPr/>
    </dgm:pt>
    <dgm:pt modelId="{E0E1D29C-CBD6-9044-B6FA-77EEBF5B4C27}" type="pres">
      <dgm:prSet presAssocID="{A62571AB-4727-2B4B-B2EA-5C288C4DE6A3}" presName="tx1" presStyleLbl="revTx" presStyleIdx="4" presStyleCnt="6"/>
      <dgm:spPr/>
    </dgm:pt>
    <dgm:pt modelId="{5609ADD2-9809-6640-936D-1C3B6CBAD417}" type="pres">
      <dgm:prSet presAssocID="{A62571AB-4727-2B4B-B2EA-5C288C4DE6A3}" presName="vert1" presStyleCnt="0"/>
      <dgm:spPr/>
    </dgm:pt>
    <dgm:pt modelId="{034F85F5-DC60-F748-BFD4-B30B10C9C115}" type="pres">
      <dgm:prSet presAssocID="{9E45B1CB-CB84-3C4D-ABCF-1647206F57C1}" presName="thickLine" presStyleLbl="alignNode1" presStyleIdx="5" presStyleCnt="6"/>
      <dgm:spPr/>
    </dgm:pt>
    <dgm:pt modelId="{C51965BA-EB00-104F-BD10-319C43D0B278}" type="pres">
      <dgm:prSet presAssocID="{9E45B1CB-CB84-3C4D-ABCF-1647206F57C1}" presName="horz1" presStyleCnt="0"/>
      <dgm:spPr/>
    </dgm:pt>
    <dgm:pt modelId="{9F3E6DE9-34DE-924E-A09A-84021BBEB839}" type="pres">
      <dgm:prSet presAssocID="{9E45B1CB-CB84-3C4D-ABCF-1647206F57C1}" presName="tx1" presStyleLbl="revTx" presStyleIdx="5" presStyleCnt="6"/>
      <dgm:spPr/>
    </dgm:pt>
    <dgm:pt modelId="{0592F8EC-1CC4-A14C-B08C-AA143F9307ED}" type="pres">
      <dgm:prSet presAssocID="{9E45B1CB-CB84-3C4D-ABCF-1647206F57C1}" presName="vert1" presStyleCnt="0"/>
      <dgm:spPr/>
    </dgm:pt>
  </dgm:ptLst>
  <dgm:cxnLst>
    <dgm:cxn modelId="{EDD27206-3793-2C48-B2E3-4DD684171B1E}" type="presOf" srcId="{D816106C-30DF-E84B-B4FE-C67932A277D8}" destId="{6B8DAED5-DD25-1540-B3D3-854A88BEF1BF}" srcOrd="0" destOrd="0" presId="urn:microsoft.com/office/officeart/2008/layout/LinedList"/>
    <dgm:cxn modelId="{3D75B023-4BF9-3E45-AB6E-AE2A4AE7AA79}" type="presOf" srcId="{9E45B1CB-CB84-3C4D-ABCF-1647206F57C1}" destId="{9F3E6DE9-34DE-924E-A09A-84021BBEB839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86895569-CE99-C84F-99A0-94808A976DBA}" srcId="{7CF33A2E-ABA6-4CC0-B113-D45AFE9B77D2}" destId="{D816106C-30DF-E84B-B4FE-C67932A277D8}" srcOrd="3" destOrd="0" parTransId="{86F8C9B8-94E8-9F4D-87BC-C8D1AADF25DA}" sibTransId="{C72DEE19-CAB8-8649-9774-E3C9F9DE28A6}"/>
    <dgm:cxn modelId="{9044A784-28CF-496C-A7FA-2E17AD25DFAA}" srcId="{7CF33A2E-ABA6-4CC0-B113-D45AFE9B77D2}" destId="{0E788136-C65D-4A5D-AB50-AB3E69561E29}" srcOrd="0" destOrd="0" parTransId="{717D8101-4132-42F4-8B3D-49585880082F}" sibTransId="{B533D14C-A880-42AE-9F5E-A0A0369B5180}"/>
    <dgm:cxn modelId="{4300CF88-981F-4226-AE93-64F2B75BAE04}" srcId="{7CF33A2E-ABA6-4CC0-B113-D45AFE9B77D2}" destId="{B1323AC4-2B04-4414-8A64-5F30CA74ACAE}" srcOrd="1" destOrd="0" parTransId="{4F47079C-969C-455C-84D4-1EEE44F21B57}" sibTransId="{A7E6EFEC-1B62-4E8A-89DE-65B1424CCB20}"/>
    <dgm:cxn modelId="{6C02E48E-9412-EE42-8681-71B97C604209}" srcId="{7CF33A2E-ABA6-4CC0-B113-D45AFE9B77D2}" destId="{A62571AB-4727-2B4B-B2EA-5C288C4DE6A3}" srcOrd="4" destOrd="0" parTransId="{E38C3B9E-6D9F-A449-B83B-64E91655C1E5}" sibTransId="{CC026921-80E7-C943-B8B0-D69D52DAB5E1}"/>
    <dgm:cxn modelId="{1F35C598-C21A-4DFA-8CD7-0DA2C23D4AE8}" type="presOf" srcId="{0E788136-C65D-4A5D-AB50-AB3E69561E29}" destId="{8D85137C-C139-42C1-A94C-7865B456FFFD}" srcOrd="0" destOrd="0" presId="urn:microsoft.com/office/officeart/2008/layout/LinedList"/>
    <dgm:cxn modelId="{590EA6AA-300A-4F35-82DB-0C96302925C1}" type="presOf" srcId="{B1323AC4-2B04-4414-8A64-5F30CA74ACAE}" destId="{591325DD-1AB6-47E0-9A04-4FC00F917986}" srcOrd="0" destOrd="0" presId="urn:microsoft.com/office/officeart/2008/layout/LinedList"/>
    <dgm:cxn modelId="{777CCABA-4E48-8C4C-8572-6A1E1B2A7D94}" type="presOf" srcId="{A62571AB-4727-2B4B-B2EA-5C288C4DE6A3}" destId="{E0E1D29C-CBD6-9044-B6FA-77EEBF5B4C27}" srcOrd="0" destOrd="0" presId="urn:microsoft.com/office/officeart/2008/layout/LinedList"/>
    <dgm:cxn modelId="{6FC574E2-D823-7E45-BBC0-E2E7D97EB076}" srcId="{7CF33A2E-ABA6-4CC0-B113-D45AFE9B77D2}" destId="{DE038915-67F8-2248-969F-A8A09C53AE95}" srcOrd="2" destOrd="0" parTransId="{D6CE6DA5-0970-0843-933A-08310C31AAC8}" sibTransId="{F2F3E7D2-64D7-9648-81E8-903EB5A9B611}"/>
    <dgm:cxn modelId="{2B6E21F7-83D9-B24C-AF8C-6834AA7A5D6F}" srcId="{7CF33A2E-ABA6-4CC0-B113-D45AFE9B77D2}" destId="{9E45B1CB-CB84-3C4D-ABCF-1647206F57C1}" srcOrd="5" destOrd="0" parTransId="{B5C40449-EF3A-F243-895E-9BA4E555014E}" sibTransId="{AF16BDC5-1B18-FF43-8378-ADFBB50BC66B}"/>
    <dgm:cxn modelId="{C34D8FF7-A0CD-7F4D-960A-621CD20FF804}" type="presOf" srcId="{DE038915-67F8-2248-969F-A8A09C53AE95}" destId="{ECA6AD3E-B624-324B-9DB6-DD18FCAE85D4}" srcOrd="0" destOrd="0" presId="urn:microsoft.com/office/officeart/2008/layout/LinedList"/>
    <dgm:cxn modelId="{2D0FBA15-489F-4855-86C9-11D3B60E5704}" type="presParOf" srcId="{C144393C-C46A-407D-B9BB-663670DC4BDB}" destId="{447E857E-C518-49AB-818E-66742CB3D56E}" srcOrd="0" destOrd="0" presId="urn:microsoft.com/office/officeart/2008/layout/LinedList"/>
    <dgm:cxn modelId="{C8A7C4BC-4797-4164-A4B2-DD318185C1C6}" type="presParOf" srcId="{C144393C-C46A-407D-B9BB-663670DC4BDB}" destId="{9784641C-D8B5-4F9F-BF91-D6CF05BFB305}" srcOrd="1" destOrd="0" presId="urn:microsoft.com/office/officeart/2008/layout/LinedList"/>
    <dgm:cxn modelId="{D8F201B0-A816-4B2C-8FFE-DD80F9B0B324}" type="presParOf" srcId="{9784641C-D8B5-4F9F-BF91-D6CF05BFB305}" destId="{8D85137C-C139-42C1-A94C-7865B456FFFD}" srcOrd="0" destOrd="0" presId="urn:microsoft.com/office/officeart/2008/layout/LinedList"/>
    <dgm:cxn modelId="{251DBD75-7561-4176-BA5A-EDB5278813A3}" type="presParOf" srcId="{9784641C-D8B5-4F9F-BF91-D6CF05BFB305}" destId="{4246B9CC-DEEA-41C8-B3F6-84E78921878C}" srcOrd="1" destOrd="0" presId="urn:microsoft.com/office/officeart/2008/layout/LinedList"/>
    <dgm:cxn modelId="{177AF007-5503-4EB9-8A52-2DFCD08448EB}" type="presParOf" srcId="{C144393C-C46A-407D-B9BB-663670DC4BDB}" destId="{67E7CB98-DA66-482A-A8FC-47D4DF7F0D49}" srcOrd="2" destOrd="0" presId="urn:microsoft.com/office/officeart/2008/layout/LinedList"/>
    <dgm:cxn modelId="{79E646D2-1066-4243-9B30-909E4EF7FD6B}" type="presParOf" srcId="{C144393C-C46A-407D-B9BB-663670DC4BDB}" destId="{1717A8A4-E654-419B-A04A-E5D8768FD9BD}" srcOrd="3" destOrd="0" presId="urn:microsoft.com/office/officeart/2008/layout/LinedList"/>
    <dgm:cxn modelId="{FC5E6815-1679-4D5A-B9D3-F149ADB5544D}" type="presParOf" srcId="{1717A8A4-E654-419B-A04A-E5D8768FD9BD}" destId="{591325DD-1AB6-47E0-9A04-4FC00F917986}" srcOrd="0" destOrd="0" presId="urn:microsoft.com/office/officeart/2008/layout/LinedList"/>
    <dgm:cxn modelId="{7A2FB7A0-8358-47D9-A15C-256C65CC34A2}" type="presParOf" srcId="{1717A8A4-E654-419B-A04A-E5D8768FD9BD}" destId="{789BBFFB-345A-4669-8DA1-43B624DB54A3}" srcOrd="1" destOrd="0" presId="urn:microsoft.com/office/officeart/2008/layout/LinedList"/>
    <dgm:cxn modelId="{3A9E1C3B-1A6F-7F44-907E-6AF46E5DF07D}" type="presParOf" srcId="{C144393C-C46A-407D-B9BB-663670DC4BDB}" destId="{817488E9-BFD8-9C46-A607-F41BB43B8FAD}" srcOrd="4" destOrd="0" presId="urn:microsoft.com/office/officeart/2008/layout/LinedList"/>
    <dgm:cxn modelId="{5F50FCFE-2CC0-794A-99C4-7D04B375D9FD}" type="presParOf" srcId="{C144393C-C46A-407D-B9BB-663670DC4BDB}" destId="{58D6516B-EFF9-A44A-B18D-833C5D8AE55A}" srcOrd="5" destOrd="0" presId="urn:microsoft.com/office/officeart/2008/layout/LinedList"/>
    <dgm:cxn modelId="{C67B9B92-264C-8941-88A5-719964C9524D}" type="presParOf" srcId="{58D6516B-EFF9-A44A-B18D-833C5D8AE55A}" destId="{ECA6AD3E-B624-324B-9DB6-DD18FCAE85D4}" srcOrd="0" destOrd="0" presId="urn:microsoft.com/office/officeart/2008/layout/LinedList"/>
    <dgm:cxn modelId="{942DDA94-C416-EB49-9B05-2BD2113FFE20}" type="presParOf" srcId="{58D6516B-EFF9-A44A-B18D-833C5D8AE55A}" destId="{9FB5A881-96BF-7D48-B2CC-32E0F5063370}" srcOrd="1" destOrd="0" presId="urn:microsoft.com/office/officeart/2008/layout/LinedList"/>
    <dgm:cxn modelId="{9A9E6AAA-204E-7444-A91F-649137A4A15C}" type="presParOf" srcId="{C144393C-C46A-407D-B9BB-663670DC4BDB}" destId="{0E14DD7B-C003-AA4C-83C3-5231698F0E57}" srcOrd="6" destOrd="0" presId="urn:microsoft.com/office/officeart/2008/layout/LinedList"/>
    <dgm:cxn modelId="{F7E5F06C-09B7-E649-86BC-B72F840395B4}" type="presParOf" srcId="{C144393C-C46A-407D-B9BB-663670DC4BDB}" destId="{705506F5-3F1C-0B4F-9754-1699B8E361F4}" srcOrd="7" destOrd="0" presId="urn:microsoft.com/office/officeart/2008/layout/LinedList"/>
    <dgm:cxn modelId="{1FA18F11-CF3E-EF4D-A75E-755CFB81E83E}" type="presParOf" srcId="{705506F5-3F1C-0B4F-9754-1699B8E361F4}" destId="{6B8DAED5-DD25-1540-B3D3-854A88BEF1BF}" srcOrd="0" destOrd="0" presId="urn:microsoft.com/office/officeart/2008/layout/LinedList"/>
    <dgm:cxn modelId="{A44C1F6E-CE69-1440-8480-D1F37D3C3C2E}" type="presParOf" srcId="{705506F5-3F1C-0B4F-9754-1699B8E361F4}" destId="{756F7029-AB93-5F46-A008-2D4EA586943A}" srcOrd="1" destOrd="0" presId="urn:microsoft.com/office/officeart/2008/layout/LinedList"/>
    <dgm:cxn modelId="{1B6F7E77-B30D-AD40-85E1-9C06773D0C18}" type="presParOf" srcId="{C144393C-C46A-407D-B9BB-663670DC4BDB}" destId="{B6566B75-7464-9D4E-9B4E-5CAC987CDFAA}" srcOrd="8" destOrd="0" presId="urn:microsoft.com/office/officeart/2008/layout/LinedList"/>
    <dgm:cxn modelId="{D2312762-F520-B945-8AC9-3B5EA0AAFC94}" type="presParOf" srcId="{C144393C-C46A-407D-B9BB-663670DC4BDB}" destId="{182AF892-2227-2D43-B879-A81304CC6091}" srcOrd="9" destOrd="0" presId="urn:microsoft.com/office/officeart/2008/layout/LinedList"/>
    <dgm:cxn modelId="{5B24331E-4564-5B4B-B672-7B1D77C39341}" type="presParOf" srcId="{182AF892-2227-2D43-B879-A81304CC6091}" destId="{E0E1D29C-CBD6-9044-B6FA-77EEBF5B4C27}" srcOrd="0" destOrd="0" presId="urn:microsoft.com/office/officeart/2008/layout/LinedList"/>
    <dgm:cxn modelId="{62D73223-F6C3-D244-86A6-BA15A5745596}" type="presParOf" srcId="{182AF892-2227-2D43-B879-A81304CC6091}" destId="{5609ADD2-9809-6640-936D-1C3B6CBAD417}" srcOrd="1" destOrd="0" presId="urn:microsoft.com/office/officeart/2008/layout/LinedList"/>
    <dgm:cxn modelId="{80AB9918-E20A-F14A-A0EA-7299F69582B8}" type="presParOf" srcId="{C144393C-C46A-407D-B9BB-663670DC4BDB}" destId="{034F85F5-DC60-F748-BFD4-B30B10C9C115}" srcOrd="10" destOrd="0" presId="urn:microsoft.com/office/officeart/2008/layout/LinedList"/>
    <dgm:cxn modelId="{2A457226-D636-964B-B6B1-4DA919626499}" type="presParOf" srcId="{C144393C-C46A-407D-B9BB-663670DC4BDB}" destId="{C51965BA-EB00-104F-BD10-319C43D0B278}" srcOrd="11" destOrd="0" presId="urn:microsoft.com/office/officeart/2008/layout/LinedList"/>
    <dgm:cxn modelId="{5F612B0D-E7FF-0E4F-A8E3-79AF2FB17B50}" type="presParOf" srcId="{C51965BA-EB00-104F-BD10-319C43D0B278}" destId="{9F3E6DE9-34DE-924E-A09A-84021BBEB839}" srcOrd="0" destOrd="0" presId="urn:microsoft.com/office/officeart/2008/layout/LinedList"/>
    <dgm:cxn modelId="{D9604CE9-FFAF-0F43-815D-F8669ED4F0CB}" type="presParOf" srcId="{C51965BA-EB00-104F-BD10-319C43D0B278}" destId="{0592F8EC-1CC4-A14C-B08C-AA143F9307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январь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E857E-C518-49AB-818E-66742CB3D56E}">
      <dsp:nvSpPr>
        <dsp:cNvPr id="0" name=""/>
        <dsp:cNvSpPr/>
      </dsp:nvSpPr>
      <dsp:spPr>
        <a:xfrm>
          <a:off x="0" y="2390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85137C-C139-42C1-A94C-7865B456FFFD}">
      <dsp:nvSpPr>
        <dsp:cNvPr id="0" name=""/>
        <dsp:cNvSpPr/>
      </dsp:nvSpPr>
      <dsp:spPr>
        <a:xfrm>
          <a:off x="0" y="2390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Внеплановое техническое обслуживание грузового лифта в подъезде № 2.2</a:t>
          </a:r>
        </a:p>
      </dsp:txBody>
      <dsp:txXfrm>
        <a:off x="0" y="2390"/>
        <a:ext cx="8369779" cy="815018"/>
      </dsp:txXfrm>
    </dsp:sp>
    <dsp:sp modelId="{67E7CB98-DA66-482A-A8FC-47D4DF7F0D49}">
      <dsp:nvSpPr>
        <dsp:cNvPr id="0" name=""/>
        <dsp:cNvSpPr/>
      </dsp:nvSpPr>
      <dsp:spPr>
        <a:xfrm>
          <a:off x="0" y="817408"/>
          <a:ext cx="8369779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1325DD-1AB6-47E0-9A04-4FC00F917986}">
      <dsp:nvSpPr>
        <dsp:cNvPr id="0" name=""/>
        <dsp:cNvSpPr/>
      </dsp:nvSpPr>
      <dsp:spPr>
        <a:xfrm>
          <a:off x="0" y="817408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</a:rPr>
            <a:t>Регулировка графика включения/отключения уличного освещения</a:t>
          </a:r>
        </a:p>
      </dsp:txBody>
      <dsp:txXfrm>
        <a:off x="0" y="817408"/>
        <a:ext cx="8369779" cy="815018"/>
      </dsp:txXfrm>
    </dsp:sp>
    <dsp:sp modelId="{817488E9-BFD8-9C46-A607-F41BB43B8FAD}">
      <dsp:nvSpPr>
        <dsp:cNvPr id="0" name=""/>
        <dsp:cNvSpPr/>
      </dsp:nvSpPr>
      <dsp:spPr>
        <a:xfrm>
          <a:off x="0" y="1632426"/>
          <a:ext cx="8369779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A6AD3E-B624-324B-9DB6-DD18FCAE85D4}">
      <dsp:nvSpPr>
        <dsp:cNvPr id="0" name=""/>
        <dsp:cNvSpPr/>
      </dsp:nvSpPr>
      <dsp:spPr>
        <a:xfrm>
          <a:off x="0" y="1632426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Обслуживание ИТП </a:t>
          </a:r>
        </a:p>
      </dsp:txBody>
      <dsp:txXfrm>
        <a:off x="0" y="1632426"/>
        <a:ext cx="8369779" cy="815018"/>
      </dsp:txXfrm>
    </dsp:sp>
    <dsp:sp modelId="{0E14DD7B-C003-AA4C-83C3-5231698F0E57}">
      <dsp:nvSpPr>
        <dsp:cNvPr id="0" name=""/>
        <dsp:cNvSpPr/>
      </dsp:nvSpPr>
      <dsp:spPr>
        <a:xfrm>
          <a:off x="0" y="2447445"/>
          <a:ext cx="8369779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8DAED5-DD25-1540-B3D3-854A88BEF1BF}">
      <dsp:nvSpPr>
        <dsp:cNvPr id="0" name=""/>
        <dsp:cNvSpPr/>
      </dsp:nvSpPr>
      <dsp:spPr>
        <a:xfrm>
          <a:off x="0" y="2447445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Техническое обслуживание противопожарных систем</a:t>
          </a:r>
        </a:p>
      </dsp:txBody>
      <dsp:txXfrm>
        <a:off x="0" y="2447445"/>
        <a:ext cx="8369779" cy="815018"/>
      </dsp:txXfrm>
    </dsp:sp>
    <dsp:sp modelId="{B6566B75-7464-9D4E-9B4E-5CAC987CDFAA}">
      <dsp:nvSpPr>
        <dsp:cNvPr id="0" name=""/>
        <dsp:cNvSpPr/>
      </dsp:nvSpPr>
      <dsp:spPr>
        <a:xfrm>
          <a:off x="0" y="3262463"/>
          <a:ext cx="8369779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E1D29C-CBD6-9044-B6FA-77EEBF5B4C27}">
      <dsp:nvSpPr>
        <dsp:cNvPr id="0" name=""/>
        <dsp:cNvSpPr/>
      </dsp:nvSpPr>
      <dsp:spPr>
        <a:xfrm>
          <a:off x="0" y="3262463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Замена неисправных считывателей системы контроля доступа</a:t>
          </a:r>
        </a:p>
      </dsp:txBody>
      <dsp:txXfrm>
        <a:off x="0" y="3262463"/>
        <a:ext cx="8369779" cy="815018"/>
      </dsp:txXfrm>
    </dsp:sp>
    <dsp:sp modelId="{034F85F5-DC60-F748-BFD4-B30B10C9C115}">
      <dsp:nvSpPr>
        <dsp:cNvPr id="0" name=""/>
        <dsp:cNvSpPr/>
      </dsp:nvSpPr>
      <dsp:spPr>
        <a:xfrm>
          <a:off x="0" y="4077481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3E6DE9-34DE-924E-A09A-84021BBEB839}">
      <dsp:nvSpPr>
        <dsp:cNvPr id="0" name=""/>
        <dsp:cNvSpPr/>
      </dsp:nvSpPr>
      <dsp:spPr>
        <a:xfrm>
          <a:off x="0" y="4077481"/>
          <a:ext cx="8369779" cy="815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Обслуживание системы видеонаблюдения </a:t>
          </a:r>
        </a:p>
      </dsp:txBody>
      <dsp:txXfrm>
        <a:off x="0" y="4077481"/>
        <a:ext cx="8369779" cy="815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Январь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январе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834913"/>
              </p:ext>
            </p:extLst>
          </p:nvPr>
        </p:nvGraphicFramePr>
        <p:xfrm>
          <a:off x="387111" y="2113629"/>
          <a:ext cx="8369778" cy="325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обметание реечного потолка на этажах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Удаление снега с козырьков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Подъезда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219138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Уборка  и вывоз снега с использованием погрузчика и самосвалов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Придомовая территория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116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Уборка новогодних украшений с входных групп и зонах ресепшен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8139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Промывка водостоков на этажах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497825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Январь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effectLst/>
                        </a:rPr>
                        <a:t>35 584 762,42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effectLst/>
                        </a:rPr>
                        <a:t>1 605 792,93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effectLst/>
                        </a:rPr>
                        <a:t>658 488,09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endParaRPr lang="ru-RU" i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b="1" dirty="0">
                          <a:effectLst/>
                        </a:rPr>
                        <a:t>37 190 555,35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846 644,72 </a:t>
                      </a:r>
                      <a:r>
                        <a:rPr lang="ru-RU" dirty="0">
                          <a:effectLst/>
                        </a:rPr>
                        <a:t>₽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59285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11ECF-BA9A-436E-B202-9928C4286F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543705"/>
            <a:ext cx="1755000" cy="234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D097C2-CC07-4434-BA8F-9AB7DDEE57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3543705"/>
            <a:ext cx="1755000" cy="23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76D0D79-0C23-4BE7-BD01-45DE5F859F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43705"/>
            <a:ext cx="1755000" cy="23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A635F16-653B-45AB-82C6-BD08087706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974295"/>
            <a:ext cx="1755000" cy="23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2C5B756-2223-45B8-8FC6-B8C5D6D1F6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974295"/>
            <a:ext cx="1755000" cy="23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75E5CD6-02D4-4F57-AC35-31206BDA51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974295"/>
            <a:ext cx="1755000" cy="234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4C62325-E412-4AD8-82E5-8515612418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7456"/>
            <a:ext cx="1755000" cy="234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EF93FFC-3643-4C74-808F-3B51214755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584282"/>
            <a:ext cx="175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и поддержания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B1AE9-C845-44D6-8188-3C1F41CEC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64000"/>
            <a:ext cx="1755000" cy="23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4FE46E-FA86-4E2D-BA38-BA20AA9E7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62" y="972000"/>
            <a:ext cx="1755000" cy="234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DB33D0-C238-4902-BFB9-4129CC5C2A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2000"/>
            <a:ext cx="1755000" cy="234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F553E6-E564-4AE3-9B8F-D51DDA339C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3522935"/>
            <a:ext cx="1755000" cy="234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5BD887-96F3-42A1-B487-752DB0C9B5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1" y="3522935"/>
            <a:ext cx="1755000" cy="23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FCD7CE-8CFA-4F82-AAD1-FCD28E2790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000" y="972000"/>
            <a:ext cx="1755000" cy="234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341626-1E4C-497D-B2E4-EA1A9400FF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22" y="972000"/>
            <a:ext cx="1755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8EACC-50E4-45D2-9788-B2E5B9C750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62" y="3554634"/>
            <a:ext cx="175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838227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366197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Январь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67,2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67,2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67,2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67,2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январь 2024 года выполнили 614 заявка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09549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январь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508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</a:rPr>
                        <a:t>508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выполнена две аварийные заявки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6D154A4-FFE9-0040-AF5A-5A85592B7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56884"/>
              </p:ext>
            </p:extLst>
          </p:nvPr>
        </p:nvGraphicFramePr>
        <p:xfrm>
          <a:off x="637539" y="1784441"/>
          <a:ext cx="7886699" cy="1300271"/>
        </p:xfrm>
        <a:graphic>
          <a:graphicData uri="http://schemas.openxmlformats.org/drawingml/2006/table">
            <a:tbl>
              <a:tblPr/>
              <a:tblGrid>
                <a:gridCol w="742950">
                  <a:extLst>
                    <a:ext uri="{9D8B030D-6E8A-4147-A177-3AD203B41FA5}">
                      <a16:colId xmlns:a16="http://schemas.microsoft.com/office/drawing/2014/main" val="3647058150"/>
                    </a:ext>
                  </a:extLst>
                </a:gridCol>
                <a:gridCol w="1513713">
                  <a:extLst>
                    <a:ext uri="{9D8B030D-6E8A-4147-A177-3AD203B41FA5}">
                      <a16:colId xmlns:a16="http://schemas.microsoft.com/office/drawing/2014/main" val="4065331880"/>
                    </a:ext>
                  </a:extLst>
                </a:gridCol>
                <a:gridCol w="1639795">
                  <a:extLst>
                    <a:ext uri="{9D8B030D-6E8A-4147-A177-3AD203B41FA5}">
                      <a16:colId xmlns:a16="http://schemas.microsoft.com/office/drawing/2014/main" val="2288214468"/>
                    </a:ext>
                  </a:extLst>
                </a:gridCol>
                <a:gridCol w="1535723">
                  <a:extLst>
                    <a:ext uri="{9D8B030D-6E8A-4147-A177-3AD203B41FA5}">
                      <a16:colId xmlns:a16="http://schemas.microsoft.com/office/drawing/2014/main" val="3727455546"/>
                    </a:ext>
                  </a:extLst>
                </a:gridCol>
                <a:gridCol w="2454518">
                  <a:extLst>
                    <a:ext uri="{9D8B030D-6E8A-4147-A177-3AD203B41FA5}">
                      <a16:colId xmlns:a16="http://schemas.microsoft.com/office/drawing/2014/main" val="4040385218"/>
                    </a:ext>
                  </a:extLst>
                </a:gridCol>
              </a:tblGrid>
              <a:tr h="46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№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T NORM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8029"/>
                  </a:ext>
                </a:extLst>
              </a:tr>
              <a:tr h="83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18.01.2024 г  23:33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под. № 2 кв 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Засор системы канализации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Проведена прочистка стояка.   19.01.2024 г., 08:00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01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3277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2024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январь 2024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2 375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7053</TotalTime>
  <Words>490</Words>
  <Application>Microsoft Macintosh PowerPoint</Application>
  <PresentationFormat>Экран (4:3)</PresentationFormat>
  <Paragraphs>104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bratchikov vladimir</cp:lastModifiedBy>
  <cp:revision>380</cp:revision>
  <dcterms:created xsi:type="dcterms:W3CDTF">2022-01-28T09:16:54Z</dcterms:created>
  <dcterms:modified xsi:type="dcterms:W3CDTF">2024-02-13T06:15:53Z</dcterms:modified>
</cp:coreProperties>
</file>