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5" r:id="rId4"/>
    <p:sldId id="278" r:id="rId5"/>
    <p:sldId id="281" r:id="rId6"/>
    <p:sldId id="291" r:id="rId7"/>
    <p:sldId id="263" r:id="rId8"/>
    <p:sldId id="279" r:id="rId9"/>
    <p:sldId id="280" r:id="rId10"/>
    <p:sldId id="287" r:id="rId11"/>
    <p:sldId id="288" r:id="rId12"/>
    <p:sldId id="289" r:id="rId13"/>
    <p:sldId id="290" r:id="rId14"/>
    <p:sldId id="266" r:id="rId15"/>
    <p:sldId id="267" r:id="rId16"/>
    <p:sldId id="349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C8C"/>
    <a:srgbClr val="E3B395"/>
    <a:srgbClr val="D8843B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2022 год.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5F8BB3-AB63-4EDC-89FB-B4501B82C166}">
      <dgm:prSet custT="1"/>
      <dgm:spPr/>
      <dgm:t>
        <a:bodyPr anchor="ctr"/>
        <a:lstStyle/>
        <a:p>
          <a:r>
            <a:rPr lang="ru-RU" sz="1600" dirty="0">
              <a:latin typeface="TT NORMS"/>
            </a:rPr>
            <a:t>Выполнили ремонт, промывку, гидравлическое испытание системы отопления </a:t>
          </a:r>
          <a:r>
            <a:rPr lang="ru-RU" sz="1600" dirty="0" err="1">
              <a:latin typeface="TT NORMS"/>
            </a:rPr>
            <a:t>МОПов</a:t>
          </a:r>
          <a:r>
            <a:rPr lang="ru-RU" sz="1600" dirty="0">
              <a:latin typeface="TT NORMS"/>
            </a:rPr>
            <a:t> и сдачу по Акту в теплоснабжающую организацию</a:t>
          </a:r>
        </a:p>
      </dgm:t>
    </dgm:pt>
    <dgm:pt modelId="{146F310C-9D3F-4409-B375-B8B0D4AF533F}" type="parTrans" cxnId="{6E6E8F3E-B432-4F97-AD10-0595F81747D7}">
      <dgm:prSet/>
      <dgm:spPr/>
      <dgm:t>
        <a:bodyPr/>
        <a:lstStyle/>
        <a:p>
          <a:endParaRPr lang="ru-RU"/>
        </a:p>
      </dgm:t>
    </dgm:pt>
    <dgm:pt modelId="{C740025E-CC51-4905-8577-2EA80BBE52A3}" type="sibTrans" cxnId="{6E6E8F3E-B432-4F97-AD10-0595F81747D7}">
      <dgm:prSet/>
      <dgm:spPr/>
      <dgm:t>
        <a:bodyPr/>
        <a:lstStyle/>
        <a:p>
          <a:endParaRPr lang="ru-RU"/>
        </a:p>
      </dgm:t>
    </dgm:pt>
    <dgm:pt modelId="{5A86FEC0-0EF4-4A9A-BCCB-D14380FD539D}">
      <dgm:prSet custT="1"/>
      <dgm:spPr/>
      <dgm:t>
        <a:bodyPr anchor="ctr"/>
        <a:lstStyle/>
        <a:p>
          <a:r>
            <a:rPr lang="ru-RU" sz="1600" dirty="0">
              <a:latin typeface="TT NORMS"/>
            </a:rPr>
            <a:t>Восстановили тепловой контур системы отопления </a:t>
          </a:r>
          <a:r>
            <a:rPr lang="ru-RU" sz="1600" dirty="0" err="1">
              <a:latin typeface="TT NORMS"/>
            </a:rPr>
            <a:t>МОПов</a:t>
          </a:r>
          <a:endParaRPr lang="ru-RU" sz="1600" dirty="0">
            <a:latin typeface="TT NORMS"/>
          </a:endParaRPr>
        </a:p>
      </dgm:t>
    </dgm:pt>
    <dgm:pt modelId="{C98322D7-5BB3-4F0B-8CB4-60F75F4320B6}" type="parTrans" cxnId="{9EABBD4A-5F5E-4E0F-BA4E-D8E75B6B0069}">
      <dgm:prSet/>
      <dgm:spPr/>
      <dgm:t>
        <a:bodyPr/>
        <a:lstStyle/>
        <a:p>
          <a:endParaRPr lang="ru-RU"/>
        </a:p>
      </dgm:t>
    </dgm:pt>
    <dgm:pt modelId="{76829F95-143D-432F-B286-E6CAF01C7DB5}" type="sibTrans" cxnId="{9EABBD4A-5F5E-4E0F-BA4E-D8E75B6B0069}">
      <dgm:prSet/>
      <dgm:spPr/>
      <dgm:t>
        <a:bodyPr/>
        <a:lstStyle/>
        <a:p>
          <a:endParaRPr lang="ru-RU"/>
        </a:p>
      </dgm:t>
    </dgm:pt>
    <dgm:pt modelId="{9362FB66-B967-4DC3-BDA0-F204C6C5CBF2}">
      <dgm:prSet custT="1"/>
      <dgm:spPr/>
      <dgm:t>
        <a:bodyPr anchor="ctr"/>
        <a:lstStyle/>
        <a:p>
          <a:r>
            <a:rPr lang="ru-RU" sz="1600" dirty="0">
              <a:latin typeface="TT NORMS"/>
            </a:rPr>
            <a:t>Провели осмотр открытых заземляющих устройств (молниезащиты)</a:t>
          </a:r>
        </a:p>
      </dgm:t>
    </dgm:pt>
    <dgm:pt modelId="{77250555-10BA-42AD-89FD-9D2C480E9200}" type="parTrans" cxnId="{5B5FEC31-096C-4C4C-90FF-EA4ABBDB1D0D}">
      <dgm:prSet/>
      <dgm:spPr/>
      <dgm:t>
        <a:bodyPr/>
        <a:lstStyle/>
        <a:p>
          <a:endParaRPr lang="ru-RU"/>
        </a:p>
      </dgm:t>
    </dgm:pt>
    <dgm:pt modelId="{6BE888A7-95BE-4081-9355-0751F7BD14EF}" type="sibTrans" cxnId="{5B5FEC31-096C-4C4C-90FF-EA4ABBDB1D0D}">
      <dgm:prSet/>
      <dgm:spPr/>
      <dgm:t>
        <a:bodyPr/>
        <a:lstStyle/>
        <a:p>
          <a:endParaRPr lang="ru-RU"/>
        </a:p>
      </dgm:t>
    </dgm:pt>
    <dgm:pt modelId="{EF05234B-7FEC-4CD1-B32E-91663EA4B51B}">
      <dgm:prSet custT="1"/>
      <dgm:spPr/>
      <dgm:t>
        <a:bodyPr anchor="ctr"/>
        <a:lstStyle/>
        <a:p>
          <a:r>
            <a:rPr lang="ru-RU" sz="1600" dirty="0">
              <a:latin typeface="TT NORMS"/>
            </a:rPr>
            <a:t>Выполнили проверку общедомового прибора учета тепла </a:t>
          </a:r>
        </a:p>
      </dgm:t>
    </dgm:pt>
    <dgm:pt modelId="{7F2F24D2-A4F9-498E-BBA6-9157219FF851}" type="parTrans" cxnId="{8EF3429C-E9B9-4760-861E-39488660A4AF}">
      <dgm:prSet/>
      <dgm:spPr/>
      <dgm:t>
        <a:bodyPr/>
        <a:lstStyle/>
        <a:p>
          <a:endParaRPr lang="ru-RU"/>
        </a:p>
      </dgm:t>
    </dgm:pt>
    <dgm:pt modelId="{2CF5308F-C5D2-4E18-ABFC-B789BC0820E8}" type="sibTrans" cxnId="{8EF3429C-E9B9-4760-861E-39488660A4AF}">
      <dgm:prSet/>
      <dgm:spPr/>
      <dgm:t>
        <a:bodyPr/>
        <a:lstStyle/>
        <a:p>
          <a:endParaRPr lang="ru-RU"/>
        </a:p>
      </dgm:t>
    </dgm:pt>
    <dgm:pt modelId="{A04EE512-5ECD-4BEB-86EC-B2043B4E7B9F}">
      <dgm:prSet custT="1"/>
      <dgm:spPr/>
      <dgm:t>
        <a:bodyPr anchor="ctr"/>
        <a:lstStyle/>
        <a:p>
          <a:r>
            <a:rPr lang="ru-RU" sz="1600" dirty="0">
              <a:latin typeface="TT NORMS"/>
            </a:rPr>
            <a:t>Восстановление тепловой изоляции на трубопроводах, расширительных баках, регулирующей арматуре</a:t>
          </a:r>
        </a:p>
      </dgm:t>
    </dgm:pt>
    <dgm:pt modelId="{3248DA7C-55E2-4C3B-90BF-9DCFFDDABE19}" type="parTrans" cxnId="{9F1D5E67-A29F-4AB1-AB6B-6E4B2D4FE212}">
      <dgm:prSet/>
      <dgm:spPr/>
      <dgm:t>
        <a:bodyPr/>
        <a:lstStyle/>
        <a:p>
          <a:endParaRPr lang="ru-RU"/>
        </a:p>
      </dgm:t>
    </dgm:pt>
    <dgm:pt modelId="{03D96C61-A744-4603-AFE9-A25588AD4D52}" type="sibTrans" cxnId="{9F1D5E67-A29F-4AB1-AB6B-6E4B2D4FE212}">
      <dgm:prSet/>
      <dgm:spPr/>
      <dgm:t>
        <a:bodyPr/>
        <a:lstStyle/>
        <a:p>
          <a:endParaRPr lang="ru-RU"/>
        </a:p>
      </dgm:t>
    </dgm:pt>
    <dgm:pt modelId="{9915CC7A-A4DE-4A96-84F9-5787992E7E53}">
      <dgm:prSet custT="1"/>
      <dgm:spPr/>
      <dgm:t>
        <a:bodyPr anchor="ctr"/>
        <a:lstStyle/>
        <a:p>
          <a:r>
            <a:rPr lang="ru-RU" sz="1600">
              <a:latin typeface="TT NORMS"/>
            </a:rPr>
            <a:t>Ремонт калитки центрального входа</a:t>
          </a:r>
          <a:endParaRPr lang="ru-RU" sz="1600" dirty="0">
            <a:latin typeface="TT NORMS"/>
          </a:endParaRPr>
        </a:p>
      </dgm:t>
    </dgm:pt>
    <dgm:pt modelId="{F5E58872-5050-4B4F-AF85-8F6EB0D35B89}" type="parTrans" cxnId="{E4B2DDF5-317E-49F9-B95A-C6C7A9D5AA7F}">
      <dgm:prSet/>
      <dgm:spPr/>
      <dgm:t>
        <a:bodyPr/>
        <a:lstStyle/>
        <a:p>
          <a:endParaRPr lang="ru-RU"/>
        </a:p>
      </dgm:t>
    </dgm:pt>
    <dgm:pt modelId="{B6F587D4-C89E-4636-8C0E-6CAE06580556}" type="sibTrans" cxnId="{E4B2DDF5-317E-49F9-B95A-C6C7A9D5AA7F}">
      <dgm:prSet/>
      <dgm:spPr/>
      <dgm:t>
        <a:bodyPr/>
        <a:lstStyle/>
        <a:p>
          <a:endParaRPr lang="ru-RU"/>
        </a:p>
      </dgm:t>
    </dgm:pt>
    <dgm:pt modelId="{AE186933-F8D0-42B1-92F6-E3BB4E148B3D}">
      <dgm:prSet custT="1"/>
      <dgm:spPr/>
      <dgm:t>
        <a:bodyPr anchor="ctr"/>
        <a:lstStyle/>
        <a:p>
          <a:r>
            <a:rPr lang="ru-RU" sz="1600" dirty="0">
              <a:latin typeface="TT NORMS"/>
            </a:rPr>
            <a:t>Проверка состояния трубопроводов, регулирующей и запорной арматуры, устранение видимых неисправностей, замена неисправной регулирующей и запорной арматуры</a:t>
          </a:r>
        </a:p>
      </dgm:t>
    </dgm:pt>
    <dgm:pt modelId="{0FAFB50E-B14F-419C-A552-A49A877FB427}" type="parTrans" cxnId="{28FD735F-F3B5-42E6-8284-0636C1ED57E6}">
      <dgm:prSet/>
      <dgm:spPr/>
      <dgm:t>
        <a:bodyPr/>
        <a:lstStyle/>
        <a:p>
          <a:endParaRPr lang="ru-RU"/>
        </a:p>
      </dgm:t>
    </dgm:pt>
    <dgm:pt modelId="{7E6869BC-290F-48C5-A1C5-29D796F07557}" type="sibTrans" cxnId="{28FD735F-F3B5-42E6-8284-0636C1ED57E6}">
      <dgm:prSet/>
      <dgm:spPr/>
      <dgm:t>
        <a:bodyPr/>
        <a:lstStyle/>
        <a:p>
          <a:endParaRPr lang="ru-RU"/>
        </a:p>
      </dgm:t>
    </dgm:pt>
    <dgm:pt modelId="{EE20CC42-F297-4968-B226-6D6841661291}">
      <dgm:prSet custT="1"/>
      <dgm:spPr/>
      <dgm:t>
        <a:bodyPr anchor="ctr"/>
        <a:lstStyle/>
        <a:p>
          <a:r>
            <a:rPr lang="ru-RU" sz="1600" dirty="0">
              <a:latin typeface="TT NORMS"/>
            </a:rPr>
            <a:t>Переупаковка системы отопления на этажных стояках</a:t>
          </a:r>
        </a:p>
      </dgm:t>
    </dgm:pt>
    <dgm:pt modelId="{DDDF49FD-8552-42D4-B235-E27B1C0813DA}" type="parTrans" cxnId="{0E73D669-AAFE-4AEF-88E6-09DA2C31F212}">
      <dgm:prSet/>
      <dgm:spPr/>
      <dgm:t>
        <a:bodyPr/>
        <a:lstStyle/>
        <a:p>
          <a:endParaRPr lang="ru-RU"/>
        </a:p>
      </dgm:t>
    </dgm:pt>
    <dgm:pt modelId="{BB3EFC00-BA3E-4441-8B1C-36BC61533CEF}" type="sibTrans" cxnId="{0E73D669-AAFE-4AEF-88E6-09DA2C31F212}">
      <dgm:prSet/>
      <dgm:spPr/>
      <dgm:t>
        <a:bodyPr/>
        <a:lstStyle/>
        <a:p>
          <a:endParaRPr lang="ru-RU"/>
        </a:p>
      </dgm:t>
    </dgm:pt>
    <dgm:pt modelId="{F2C1F158-E1E0-4356-99B0-7552E3F76918}">
      <dgm:prSet custT="1"/>
      <dgm:spPr/>
      <dgm:t>
        <a:bodyPr anchor="ctr"/>
        <a:lstStyle/>
        <a:p>
          <a:r>
            <a:rPr lang="ru-RU" sz="1600" dirty="0">
              <a:latin typeface="TT NORMS"/>
            </a:rPr>
            <a:t>Восстановление работы дренажного насоса на парковке -2 этажа</a:t>
          </a:r>
        </a:p>
      </dgm:t>
    </dgm:pt>
    <dgm:pt modelId="{367A2590-8E6A-4323-969C-F4DFDE21FD71}" type="parTrans" cxnId="{436FC621-6D44-44B6-9B0B-A6100691C6D5}">
      <dgm:prSet/>
      <dgm:spPr/>
      <dgm:t>
        <a:bodyPr/>
        <a:lstStyle/>
        <a:p>
          <a:endParaRPr lang="ru-RU"/>
        </a:p>
      </dgm:t>
    </dgm:pt>
    <dgm:pt modelId="{7DCF3F55-311E-4FB9-B293-1DF77A61FE18}" type="sibTrans" cxnId="{436FC621-6D44-44B6-9B0B-A6100691C6D5}">
      <dgm:prSet/>
      <dgm:spPr/>
      <dgm:t>
        <a:bodyPr/>
        <a:lstStyle/>
        <a:p>
          <a:endParaRPr lang="ru-RU"/>
        </a:p>
      </dgm:t>
    </dgm:pt>
    <dgm:pt modelId="{9778E287-9297-4BBC-B100-782E1D28B21E}">
      <dgm:prSet custT="1"/>
      <dgm:spPr/>
      <dgm:t>
        <a:bodyPr anchor="ctr"/>
        <a:lstStyle/>
        <a:p>
          <a:r>
            <a:rPr lang="ru-RU" sz="1600" dirty="0">
              <a:latin typeface="TT NORMS"/>
            </a:rPr>
            <a:t>Техническое обслуживание системы контроля и управления доступом</a:t>
          </a:r>
        </a:p>
      </dgm:t>
    </dgm:pt>
    <dgm:pt modelId="{1B86710A-8C10-4F57-8693-2764BCEF3CDA}" type="parTrans" cxnId="{98CE80E3-906D-4E2B-8576-2B29F85C010C}">
      <dgm:prSet/>
      <dgm:spPr/>
      <dgm:t>
        <a:bodyPr/>
        <a:lstStyle/>
        <a:p>
          <a:endParaRPr lang="ru-RU"/>
        </a:p>
      </dgm:t>
    </dgm:pt>
    <dgm:pt modelId="{C2C44579-B80E-42B7-A0F5-2F02DE5692FB}" type="sibTrans" cxnId="{98CE80E3-906D-4E2B-8576-2B29F85C010C}">
      <dgm:prSet/>
      <dgm:spPr/>
      <dgm:t>
        <a:bodyPr/>
        <a:lstStyle/>
        <a:p>
          <a:endParaRPr lang="ru-RU"/>
        </a:p>
      </dgm:t>
    </dgm:pt>
    <dgm:pt modelId="{FAFD09F0-28F4-4B30-AA73-FE2B58F51D00}">
      <dgm:prSet custT="1"/>
      <dgm:spPr/>
      <dgm:t>
        <a:bodyPr anchor="ctr"/>
        <a:lstStyle/>
        <a:p>
          <a:r>
            <a:rPr lang="ru-RU" sz="1600">
              <a:latin typeface="TT NORMS"/>
            </a:rPr>
            <a:t>Промывка системы горячего водоснабжения</a:t>
          </a:r>
          <a:endParaRPr lang="ru-RU" sz="1600" dirty="0">
            <a:latin typeface="TT NORMS"/>
          </a:endParaRPr>
        </a:p>
      </dgm:t>
    </dgm:pt>
    <dgm:pt modelId="{62646188-9D3F-4E0D-8D35-60F982366141}" type="parTrans" cxnId="{C408BA4E-AE69-4E70-9851-AD77BB994869}">
      <dgm:prSet/>
      <dgm:spPr/>
      <dgm:t>
        <a:bodyPr/>
        <a:lstStyle/>
        <a:p>
          <a:endParaRPr lang="ru-RU"/>
        </a:p>
      </dgm:t>
    </dgm:pt>
    <dgm:pt modelId="{D9F92E6F-7608-4BA2-99C7-21311C9050FE}" type="sibTrans" cxnId="{C408BA4E-AE69-4E70-9851-AD77BB994869}">
      <dgm:prSet/>
      <dgm:spPr/>
      <dgm:t>
        <a:bodyPr/>
        <a:lstStyle/>
        <a:p>
          <a:endParaRPr lang="ru-RU"/>
        </a:p>
      </dgm:t>
    </dgm:pt>
    <dgm:pt modelId="{E169F3BB-2C8C-44B1-91A7-C30D82290E0B}">
      <dgm:prSet custT="1"/>
      <dgm:spPr/>
      <dgm:t>
        <a:bodyPr anchor="ctr"/>
        <a:lstStyle/>
        <a:p>
          <a:r>
            <a:rPr lang="ru-RU" sz="1600">
              <a:latin typeface="TT NORMS"/>
            </a:rPr>
            <a:t>Настроили время включения освещения в местах общего пользования</a:t>
          </a:r>
          <a:endParaRPr lang="ru-RU" sz="1600" dirty="0">
            <a:latin typeface="TT NORMS"/>
          </a:endParaRPr>
        </a:p>
      </dgm:t>
    </dgm:pt>
    <dgm:pt modelId="{C1C60686-BD2D-44F7-86AE-F6B3496BD8FD}" type="parTrans" cxnId="{7131E6C7-F257-4591-89BE-D11C646F684D}">
      <dgm:prSet/>
      <dgm:spPr/>
      <dgm:t>
        <a:bodyPr/>
        <a:lstStyle/>
        <a:p>
          <a:endParaRPr lang="ru-RU"/>
        </a:p>
      </dgm:t>
    </dgm:pt>
    <dgm:pt modelId="{DA36D47D-7835-417F-8FFD-DD36306A4AA0}" type="sibTrans" cxnId="{7131E6C7-F257-4591-89BE-D11C646F684D}">
      <dgm:prSet/>
      <dgm:spPr/>
      <dgm:t>
        <a:bodyPr/>
        <a:lstStyle/>
        <a:p>
          <a:endParaRPr lang="ru-RU"/>
        </a:p>
      </dgm:t>
    </dgm:pt>
    <dgm:pt modelId="{BAAA4B3A-EC41-454D-A271-A8C5B2BC3EEC}">
      <dgm:prSet custT="1"/>
      <dgm:spPr/>
      <dgm:t>
        <a:bodyPr anchor="ctr"/>
        <a:lstStyle/>
        <a:p>
          <a:r>
            <a:rPr lang="ru-RU" sz="1600" dirty="0">
              <a:latin typeface="TT NORMS"/>
            </a:rPr>
            <a:t>Программирование и раздача пультов управления воротами, собственникам </a:t>
          </a:r>
        </a:p>
      </dgm:t>
    </dgm:pt>
    <dgm:pt modelId="{B138914B-BB4E-41DA-8A64-FA8A124FE753}" type="parTrans" cxnId="{F539203F-5C0D-4691-B176-71CA8372E0AE}">
      <dgm:prSet/>
      <dgm:spPr/>
      <dgm:t>
        <a:bodyPr/>
        <a:lstStyle/>
        <a:p>
          <a:endParaRPr lang="ru-RU"/>
        </a:p>
      </dgm:t>
    </dgm:pt>
    <dgm:pt modelId="{E73BDDB0-7E7E-4CEA-9159-857647DE1EFA}" type="sibTrans" cxnId="{F539203F-5C0D-4691-B176-71CA8372E0AE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4ACE0E73-ADBD-445D-97FF-0E0C792B73C4}" type="pres">
      <dgm:prSet presAssocID="{9362FB66-B967-4DC3-BDA0-F204C6C5CBF2}" presName="thickLine" presStyleLbl="alignNode1" presStyleIdx="0" presStyleCnt="13"/>
      <dgm:spPr/>
    </dgm:pt>
    <dgm:pt modelId="{404D10FC-8603-4A05-98A9-D14FAE994B5C}" type="pres">
      <dgm:prSet presAssocID="{9362FB66-B967-4DC3-BDA0-F204C6C5CBF2}" presName="horz1" presStyleCnt="0"/>
      <dgm:spPr/>
    </dgm:pt>
    <dgm:pt modelId="{1DA583A7-81B8-447F-992A-C8BE68A51A42}" type="pres">
      <dgm:prSet presAssocID="{9362FB66-B967-4DC3-BDA0-F204C6C5CBF2}" presName="tx1" presStyleLbl="revTx" presStyleIdx="0" presStyleCnt="13" custScaleY="19762"/>
      <dgm:spPr/>
    </dgm:pt>
    <dgm:pt modelId="{378E7B9F-78DA-461A-8681-94208A0CE00B}" type="pres">
      <dgm:prSet presAssocID="{9362FB66-B967-4DC3-BDA0-F204C6C5CBF2}" presName="vert1" presStyleCnt="0"/>
      <dgm:spPr/>
    </dgm:pt>
    <dgm:pt modelId="{9AA2AB02-49DA-4BF0-8F14-C32B18CE1768}" type="pres">
      <dgm:prSet presAssocID="{EF05234B-7FEC-4CD1-B32E-91663EA4B51B}" presName="thickLine" presStyleLbl="alignNode1" presStyleIdx="1" presStyleCnt="13"/>
      <dgm:spPr/>
    </dgm:pt>
    <dgm:pt modelId="{EECBEED1-203D-41BD-8500-E63D3BF383B0}" type="pres">
      <dgm:prSet presAssocID="{EF05234B-7FEC-4CD1-B32E-91663EA4B51B}" presName="horz1" presStyleCnt="0"/>
      <dgm:spPr/>
    </dgm:pt>
    <dgm:pt modelId="{909F035E-5A46-4494-A869-060C66EF8B2B}" type="pres">
      <dgm:prSet presAssocID="{EF05234B-7FEC-4CD1-B32E-91663EA4B51B}" presName="tx1" presStyleLbl="revTx" presStyleIdx="1" presStyleCnt="13" custScaleY="19762"/>
      <dgm:spPr/>
    </dgm:pt>
    <dgm:pt modelId="{4AC66A47-2A21-4617-8586-217AE0C67C13}" type="pres">
      <dgm:prSet presAssocID="{EF05234B-7FEC-4CD1-B32E-91663EA4B51B}" presName="vert1" presStyleCnt="0"/>
      <dgm:spPr/>
    </dgm:pt>
    <dgm:pt modelId="{A5D15038-0EDA-4583-824F-9EA7E89588F5}" type="pres">
      <dgm:prSet presAssocID="{C45F8BB3-AB63-4EDC-89FB-B4501B82C166}" presName="thickLine" presStyleLbl="alignNode1" presStyleIdx="2" presStyleCnt="13"/>
      <dgm:spPr/>
    </dgm:pt>
    <dgm:pt modelId="{D1AE464C-DB27-4DB1-903F-10CC6ACAA335}" type="pres">
      <dgm:prSet presAssocID="{C45F8BB3-AB63-4EDC-89FB-B4501B82C166}" presName="horz1" presStyleCnt="0"/>
      <dgm:spPr/>
    </dgm:pt>
    <dgm:pt modelId="{62FD3926-0E69-4533-8CD0-4FBEDDC2F2D2}" type="pres">
      <dgm:prSet presAssocID="{C45F8BB3-AB63-4EDC-89FB-B4501B82C166}" presName="tx1" presStyleLbl="revTx" presStyleIdx="2" presStyleCnt="13" custScaleY="27717"/>
      <dgm:spPr/>
    </dgm:pt>
    <dgm:pt modelId="{D280BDDF-3E7B-4666-B34B-40C22EDF409C}" type="pres">
      <dgm:prSet presAssocID="{C45F8BB3-AB63-4EDC-89FB-B4501B82C166}" presName="vert1" presStyleCnt="0"/>
      <dgm:spPr/>
    </dgm:pt>
    <dgm:pt modelId="{C321EFDA-F00E-4650-90FC-EFF980465218}" type="pres">
      <dgm:prSet presAssocID="{5A86FEC0-0EF4-4A9A-BCCB-D14380FD539D}" presName="thickLine" presStyleLbl="alignNode1" presStyleIdx="3" presStyleCnt="13"/>
      <dgm:spPr/>
    </dgm:pt>
    <dgm:pt modelId="{BF1AF220-966A-416A-98FE-29DDE7509A19}" type="pres">
      <dgm:prSet presAssocID="{5A86FEC0-0EF4-4A9A-BCCB-D14380FD539D}" presName="horz1" presStyleCnt="0"/>
      <dgm:spPr/>
    </dgm:pt>
    <dgm:pt modelId="{D0881A1B-20CE-4B7C-A5CC-C48DD135899B}" type="pres">
      <dgm:prSet presAssocID="{5A86FEC0-0EF4-4A9A-BCCB-D14380FD539D}" presName="tx1" presStyleLbl="revTx" presStyleIdx="3" presStyleCnt="13" custScaleY="19762"/>
      <dgm:spPr/>
    </dgm:pt>
    <dgm:pt modelId="{D5CD35E3-839C-4ABC-97BC-41C7B24C00D6}" type="pres">
      <dgm:prSet presAssocID="{5A86FEC0-0EF4-4A9A-BCCB-D14380FD539D}" presName="vert1" presStyleCnt="0"/>
      <dgm:spPr/>
    </dgm:pt>
    <dgm:pt modelId="{277CD392-AFBA-49AC-8597-2822CB1FDD47}" type="pres">
      <dgm:prSet presAssocID="{A04EE512-5ECD-4BEB-86EC-B2043B4E7B9F}" presName="thickLine" presStyleLbl="alignNode1" presStyleIdx="4" presStyleCnt="13"/>
      <dgm:spPr/>
    </dgm:pt>
    <dgm:pt modelId="{F1727108-143B-456C-89EF-D53B21EA9C8C}" type="pres">
      <dgm:prSet presAssocID="{A04EE512-5ECD-4BEB-86EC-B2043B4E7B9F}" presName="horz1" presStyleCnt="0"/>
      <dgm:spPr/>
    </dgm:pt>
    <dgm:pt modelId="{A30339C3-4E57-4EF6-94E2-1321152CEF4D}" type="pres">
      <dgm:prSet presAssocID="{A04EE512-5ECD-4BEB-86EC-B2043B4E7B9F}" presName="tx1" presStyleLbl="revTx" presStyleIdx="4" presStyleCnt="13" custScaleY="27491"/>
      <dgm:spPr/>
    </dgm:pt>
    <dgm:pt modelId="{92A74D03-D2F1-4D8B-91CA-7E4C831C6278}" type="pres">
      <dgm:prSet presAssocID="{A04EE512-5ECD-4BEB-86EC-B2043B4E7B9F}" presName="vert1" presStyleCnt="0"/>
      <dgm:spPr/>
    </dgm:pt>
    <dgm:pt modelId="{92D4B894-47A7-43E1-A4D8-D22910EB7B66}" type="pres">
      <dgm:prSet presAssocID="{9915CC7A-A4DE-4A96-84F9-5787992E7E53}" presName="thickLine" presStyleLbl="alignNode1" presStyleIdx="5" presStyleCnt="13"/>
      <dgm:spPr/>
    </dgm:pt>
    <dgm:pt modelId="{E7B6F6E6-2A01-498E-911A-770E328F66DE}" type="pres">
      <dgm:prSet presAssocID="{9915CC7A-A4DE-4A96-84F9-5787992E7E53}" presName="horz1" presStyleCnt="0"/>
      <dgm:spPr/>
    </dgm:pt>
    <dgm:pt modelId="{F4CCA2FE-E4CD-4F4C-B35F-B223647FC746}" type="pres">
      <dgm:prSet presAssocID="{9915CC7A-A4DE-4A96-84F9-5787992E7E53}" presName="tx1" presStyleLbl="revTx" presStyleIdx="5" presStyleCnt="13" custScaleY="19762"/>
      <dgm:spPr/>
    </dgm:pt>
    <dgm:pt modelId="{DA65D4B8-360D-433E-8E6A-96B9530C1B01}" type="pres">
      <dgm:prSet presAssocID="{9915CC7A-A4DE-4A96-84F9-5787992E7E53}" presName="vert1" presStyleCnt="0"/>
      <dgm:spPr/>
    </dgm:pt>
    <dgm:pt modelId="{537919BA-88FC-44AC-A8C2-8341478920E5}" type="pres">
      <dgm:prSet presAssocID="{AE186933-F8D0-42B1-92F6-E3BB4E148B3D}" presName="thickLine" presStyleLbl="alignNode1" presStyleIdx="6" presStyleCnt="13"/>
      <dgm:spPr/>
    </dgm:pt>
    <dgm:pt modelId="{00872024-8317-4DD1-8809-A932145C536D}" type="pres">
      <dgm:prSet presAssocID="{AE186933-F8D0-42B1-92F6-E3BB4E148B3D}" presName="horz1" presStyleCnt="0"/>
      <dgm:spPr/>
    </dgm:pt>
    <dgm:pt modelId="{F729A27A-62BB-49A7-A83C-D87F365AA0CA}" type="pres">
      <dgm:prSet presAssocID="{AE186933-F8D0-42B1-92F6-E3BB4E148B3D}" presName="tx1" presStyleLbl="revTx" presStyleIdx="6" presStyleCnt="13" custScaleY="25459"/>
      <dgm:spPr/>
    </dgm:pt>
    <dgm:pt modelId="{361A21EB-F355-4C54-8C85-1639BA385E0D}" type="pres">
      <dgm:prSet presAssocID="{AE186933-F8D0-42B1-92F6-E3BB4E148B3D}" presName="vert1" presStyleCnt="0"/>
      <dgm:spPr/>
    </dgm:pt>
    <dgm:pt modelId="{B3070FE5-81DF-4B8D-B583-B847674F6F3F}" type="pres">
      <dgm:prSet presAssocID="{EE20CC42-F297-4968-B226-6D6841661291}" presName="thickLine" presStyleLbl="alignNode1" presStyleIdx="7" presStyleCnt="13"/>
      <dgm:spPr/>
    </dgm:pt>
    <dgm:pt modelId="{0B49AF3C-8F62-4C15-A7B2-E083B9395884}" type="pres">
      <dgm:prSet presAssocID="{EE20CC42-F297-4968-B226-6D6841661291}" presName="horz1" presStyleCnt="0"/>
      <dgm:spPr/>
    </dgm:pt>
    <dgm:pt modelId="{13367BBD-4051-4E43-9F80-034EF45AA193}" type="pres">
      <dgm:prSet presAssocID="{EE20CC42-F297-4968-B226-6D6841661291}" presName="tx1" presStyleLbl="revTx" presStyleIdx="7" presStyleCnt="13" custScaleY="19762"/>
      <dgm:spPr/>
    </dgm:pt>
    <dgm:pt modelId="{9133F899-9C49-4A17-BB71-CC0617F5E9EE}" type="pres">
      <dgm:prSet presAssocID="{EE20CC42-F297-4968-B226-6D6841661291}" presName="vert1" presStyleCnt="0"/>
      <dgm:spPr/>
    </dgm:pt>
    <dgm:pt modelId="{29688C4A-FD4A-47B7-B7D7-3E805F01F55C}" type="pres">
      <dgm:prSet presAssocID="{F2C1F158-E1E0-4356-99B0-7552E3F76918}" presName="thickLine" presStyleLbl="alignNode1" presStyleIdx="8" presStyleCnt="13"/>
      <dgm:spPr/>
    </dgm:pt>
    <dgm:pt modelId="{50AAE6EE-41A2-45D4-A3F6-0F7CADCCE6B1}" type="pres">
      <dgm:prSet presAssocID="{F2C1F158-E1E0-4356-99B0-7552E3F76918}" presName="horz1" presStyleCnt="0"/>
      <dgm:spPr/>
    </dgm:pt>
    <dgm:pt modelId="{32435B28-0732-4A37-BCBF-5D4E64BCD5B4}" type="pres">
      <dgm:prSet presAssocID="{F2C1F158-E1E0-4356-99B0-7552E3F76918}" presName="tx1" presStyleLbl="revTx" presStyleIdx="8" presStyleCnt="13" custScaleY="19762"/>
      <dgm:spPr/>
    </dgm:pt>
    <dgm:pt modelId="{78E52C16-9CE8-4B84-9FF2-651422CA5DD6}" type="pres">
      <dgm:prSet presAssocID="{F2C1F158-E1E0-4356-99B0-7552E3F76918}" presName="vert1" presStyleCnt="0"/>
      <dgm:spPr/>
    </dgm:pt>
    <dgm:pt modelId="{BBBF9E96-4E61-4DF9-8E42-05B97D1E6B1A}" type="pres">
      <dgm:prSet presAssocID="{9778E287-9297-4BBC-B100-782E1D28B21E}" presName="thickLine" presStyleLbl="alignNode1" presStyleIdx="9" presStyleCnt="13"/>
      <dgm:spPr/>
    </dgm:pt>
    <dgm:pt modelId="{E9D2E009-6420-45D8-988C-3ECCA73714B8}" type="pres">
      <dgm:prSet presAssocID="{9778E287-9297-4BBC-B100-782E1D28B21E}" presName="horz1" presStyleCnt="0"/>
      <dgm:spPr/>
    </dgm:pt>
    <dgm:pt modelId="{68CB1B60-A2E4-4514-BBC2-C2D2639FA565}" type="pres">
      <dgm:prSet presAssocID="{9778E287-9297-4BBC-B100-782E1D28B21E}" presName="tx1" presStyleLbl="revTx" presStyleIdx="9" presStyleCnt="13" custScaleY="19762"/>
      <dgm:spPr/>
    </dgm:pt>
    <dgm:pt modelId="{E968544F-5BF9-4178-BA07-2021D19DC772}" type="pres">
      <dgm:prSet presAssocID="{9778E287-9297-4BBC-B100-782E1D28B21E}" presName="vert1" presStyleCnt="0"/>
      <dgm:spPr/>
    </dgm:pt>
    <dgm:pt modelId="{5A44B7C9-372B-419A-BDF4-39EF25AE88F0}" type="pres">
      <dgm:prSet presAssocID="{FAFD09F0-28F4-4B30-AA73-FE2B58F51D00}" presName="thickLine" presStyleLbl="alignNode1" presStyleIdx="10" presStyleCnt="13"/>
      <dgm:spPr/>
    </dgm:pt>
    <dgm:pt modelId="{B7F919FE-F391-4F5B-9D63-46846B056419}" type="pres">
      <dgm:prSet presAssocID="{FAFD09F0-28F4-4B30-AA73-FE2B58F51D00}" presName="horz1" presStyleCnt="0"/>
      <dgm:spPr/>
    </dgm:pt>
    <dgm:pt modelId="{7E5557A8-78B1-413B-AC7E-CF1775BC71F3}" type="pres">
      <dgm:prSet presAssocID="{FAFD09F0-28F4-4B30-AA73-FE2B58F51D00}" presName="tx1" presStyleLbl="revTx" presStyleIdx="10" presStyleCnt="13" custScaleY="19762"/>
      <dgm:spPr/>
    </dgm:pt>
    <dgm:pt modelId="{095BAD9D-D41D-40BF-AEAF-01C428A732A7}" type="pres">
      <dgm:prSet presAssocID="{FAFD09F0-28F4-4B30-AA73-FE2B58F51D00}" presName="vert1" presStyleCnt="0"/>
      <dgm:spPr/>
    </dgm:pt>
    <dgm:pt modelId="{55701742-BECF-42CA-A2E6-7F5C8FBA2A33}" type="pres">
      <dgm:prSet presAssocID="{E169F3BB-2C8C-44B1-91A7-C30D82290E0B}" presName="thickLine" presStyleLbl="alignNode1" presStyleIdx="11" presStyleCnt="13"/>
      <dgm:spPr/>
    </dgm:pt>
    <dgm:pt modelId="{58F8EE45-2563-4C71-A98A-5CBF0A3F1368}" type="pres">
      <dgm:prSet presAssocID="{E169F3BB-2C8C-44B1-91A7-C30D82290E0B}" presName="horz1" presStyleCnt="0"/>
      <dgm:spPr/>
    </dgm:pt>
    <dgm:pt modelId="{D5961EA4-5D5D-4327-BE5C-61E49174499F}" type="pres">
      <dgm:prSet presAssocID="{E169F3BB-2C8C-44B1-91A7-C30D82290E0B}" presName="tx1" presStyleLbl="revTx" presStyleIdx="11" presStyleCnt="13" custScaleY="19762"/>
      <dgm:spPr/>
    </dgm:pt>
    <dgm:pt modelId="{F3C15BB3-3D4A-4B28-A836-47741388B97B}" type="pres">
      <dgm:prSet presAssocID="{E169F3BB-2C8C-44B1-91A7-C30D82290E0B}" presName="vert1" presStyleCnt="0"/>
      <dgm:spPr/>
    </dgm:pt>
    <dgm:pt modelId="{2DD1975E-7144-476B-978F-BDB8E0190743}" type="pres">
      <dgm:prSet presAssocID="{BAAA4B3A-EC41-454D-A271-A8C5B2BC3EEC}" presName="thickLine" presStyleLbl="alignNode1" presStyleIdx="12" presStyleCnt="13"/>
      <dgm:spPr/>
    </dgm:pt>
    <dgm:pt modelId="{A64554E5-08DD-4453-BFE7-5219FE41D3B4}" type="pres">
      <dgm:prSet presAssocID="{BAAA4B3A-EC41-454D-A271-A8C5B2BC3EEC}" presName="horz1" presStyleCnt="0"/>
      <dgm:spPr/>
    </dgm:pt>
    <dgm:pt modelId="{FC97C749-469D-4061-82A2-E295ED8B0A3C}" type="pres">
      <dgm:prSet presAssocID="{BAAA4B3A-EC41-454D-A271-A8C5B2BC3EEC}" presName="tx1" presStyleLbl="revTx" presStyleIdx="12" presStyleCnt="13" custScaleY="19762"/>
      <dgm:spPr/>
    </dgm:pt>
    <dgm:pt modelId="{3C56ECDB-E10A-455C-8D27-58EFB821ED95}" type="pres">
      <dgm:prSet presAssocID="{BAAA4B3A-EC41-454D-A271-A8C5B2BC3EEC}" presName="vert1" presStyleCnt="0"/>
      <dgm:spPr/>
    </dgm:pt>
  </dgm:ptLst>
  <dgm:cxnLst>
    <dgm:cxn modelId="{4D321308-FEBA-4882-A701-3854B6F3220C}" type="presOf" srcId="{BAAA4B3A-EC41-454D-A271-A8C5B2BC3EEC}" destId="{FC97C749-469D-4061-82A2-E295ED8B0A3C}" srcOrd="0" destOrd="0" presId="urn:microsoft.com/office/officeart/2008/layout/LinedList"/>
    <dgm:cxn modelId="{FFD9D209-6D4A-4A6E-8D82-A4749FDEC453}" type="presOf" srcId="{9362FB66-B967-4DC3-BDA0-F204C6C5CBF2}" destId="{1DA583A7-81B8-447F-992A-C8BE68A51A42}" srcOrd="0" destOrd="0" presId="urn:microsoft.com/office/officeart/2008/layout/LinedList"/>
    <dgm:cxn modelId="{436FC621-6D44-44B6-9B0B-A6100691C6D5}" srcId="{7CF33A2E-ABA6-4CC0-B113-D45AFE9B77D2}" destId="{F2C1F158-E1E0-4356-99B0-7552E3F76918}" srcOrd="8" destOrd="0" parTransId="{367A2590-8E6A-4323-969C-F4DFDE21FD71}" sibTransId="{7DCF3F55-311E-4FB9-B293-1DF77A61FE18}"/>
    <dgm:cxn modelId="{D1EA3524-5F34-45E5-BB33-A54EF4FFA554}" type="presOf" srcId="{5A86FEC0-0EF4-4A9A-BCCB-D14380FD539D}" destId="{D0881A1B-20CE-4B7C-A5CC-C48DD135899B}" srcOrd="0" destOrd="0" presId="urn:microsoft.com/office/officeart/2008/layout/LinedList"/>
    <dgm:cxn modelId="{BD4E1029-F3A5-4550-9A2C-CD33768A98E2}" type="presOf" srcId="{E169F3BB-2C8C-44B1-91A7-C30D82290E0B}" destId="{D5961EA4-5D5D-4327-BE5C-61E49174499F}" srcOrd="0" destOrd="0" presId="urn:microsoft.com/office/officeart/2008/layout/LinedList"/>
    <dgm:cxn modelId="{FA31542C-C5FF-4BC8-8D28-4D98F143079C}" type="presOf" srcId="{C45F8BB3-AB63-4EDC-89FB-B4501B82C166}" destId="{62FD3926-0E69-4533-8CD0-4FBEDDC2F2D2}" srcOrd="0" destOrd="0" presId="urn:microsoft.com/office/officeart/2008/layout/LinedList"/>
    <dgm:cxn modelId="{5B5FEC31-096C-4C4C-90FF-EA4ABBDB1D0D}" srcId="{7CF33A2E-ABA6-4CC0-B113-D45AFE9B77D2}" destId="{9362FB66-B967-4DC3-BDA0-F204C6C5CBF2}" srcOrd="0" destOrd="0" parTransId="{77250555-10BA-42AD-89FD-9D2C480E9200}" sibTransId="{6BE888A7-95BE-4081-9355-0751F7BD14EF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0243053E-0FE4-41A7-ACC6-910252329346}" type="presOf" srcId="{F2C1F158-E1E0-4356-99B0-7552E3F76918}" destId="{32435B28-0732-4A37-BCBF-5D4E64BCD5B4}" srcOrd="0" destOrd="0" presId="urn:microsoft.com/office/officeart/2008/layout/LinedList"/>
    <dgm:cxn modelId="{6E6E8F3E-B432-4F97-AD10-0595F81747D7}" srcId="{7CF33A2E-ABA6-4CC0-B113-D45AFE9B77D2}" destId="{C45F8BB3-AB63-4EDC-89FB-B4501B82C166}" srcOrd="2" destOrd="0" parTransId="{146F310C-9D3F-4409-B375-B8B0D4AF533F}" sibTransId="{C740025E-CC51-4905-8577-2EA80BBE52A3}"/>
    <dgm:cxn modelId="{F539203F-5C0D-4691-B176-71CA8372E0AE}" srcId="{7CF33A2E-ABA6-4CC0-B113-D45AFE9B77D2}" destId="{BAAA4B3A-EC41-454D-A271-A8C5B2BC3EEC}" srcOrd="12" destOrd="0" parTransId="{B138914B-BB4E-41DA-8A64-FA8A124FE753}" sibTransId="{E73BDDB0-7E7E-4CEA-9159-857647DE1EFA}"/>
    <dgm:cxn modelId="{28FD735F-F3B5-42E6-8284-0636C1ED57E6}" srcId="{7CF33A2E-ABA6-4CC0-B113-D45AFE9B77D2}" destId="{AE186933-F8D0-42B1-92F6-E3BB4E148B3D}" srcOrd="6" destOrd="0" parTransId="{0FAFB50E-B14F-419C-A552-A49A877FB427}" sibTransId="{7E6869BC-290F-48C5-A1C5-29D796F07557}"/>
    <dgm:cxn modelId="{9F1D5E67-A29F-4AB1-AB6B-6E4B2D4FE212}" srcId="{7CF33A2E-ABA6-4CC0-B113-D45AFE9B77D2}" destId="{A04EE512-5ECD-4BEB-86EC-B2043B4E7B9F}" srcOrd="4" destOrd="0" parTransId="{3248DA7C-55E2-4C3B-90BF-9DCFFDDABE19}" sibTransId="{03D96C61-A744-4603-AFE9-A25588AD4D52}"/>
    <dgm:cxn modelId="{0E73D669-AAFE-4AEF-88E6-09DA2C31F212}" srcId="{7CF33A2E-ABA6-4CC0-B113-D45AFE9B77D2}" destId="{EE20CC42-F297-4968-B226-6D6841661291}" srcOrd="7" destOrd="0" parTransId="{DDDF49FD-8552-42D4-B235-E27B1C0813DA}" sibTransId="{BB3EFC00-BA3E-4441-8B1C-36BC61533CEF}"/>
    <dgm:cxn modelId="{9EABBD4A-5F5E-4E0F-BA4E-D8E75B6B0069}" srcId="{7CF33A2E-ABA6-4CC0-B113-D45AFE9B77D2}" destId="{5A86FEC0-0EF4-4A9A-BCCB-D14380FD539D}" srcOrd="3" destOrd="0" parTransId="{C98322D7-5BB3-4F0B-8CB4-60F75F4320B6}" sibTransId="{76829F95-143D-432F-B286-E6CAF01C7DB5}"/>
    <dgm:cxn modelId="{C408BA4E-AE69-4E70-9851-AD77BB994869}" srcId="{7CF33A2E-ABA6-4CC0-B113-D45AFE9B77D2}" destId="{FAFD09F0-28F4-4B30-AA73-FE2B58F51D00}" srcOrd="10" destOrd="0" parTransId="{62646188-9D3F-4E0D-8D35-60F982366141}" sibTransId="{D9F92E6F-7608-4BA2-99C7-21311C9050FE}"/>
    <dgm:cxn modelId="{248B456F-FC89-4663-8469-F9FE3C4CB647}" type="presOf" srcId="{EF05234B-7FEC-4CD1-B32E-91663EA4B51B}" destId="{909F035E-5A46-4494-A869-060C66EF8B2B}" srcOrd="0" destOrd="0" presId="urn:microsoft.com/office/officeart/2008/layout/LinedList"/>
    <dgm:cxn modelId="{818E5F74-E693-4E39-89B5-C8DBE71773F3}" type="presOf" srcId="{9915CC7A-A4DE-4A96-84F9-5787992E7E53}" destId="{F4CCA2FE-E4CD-4F4C-B35F-B223647FC746}" srcOrd="0" destOrd="0" presId="urn:microsoft.com/office/officeart/2008/layout/LinedList"/>
    <dgm:cxn modelId="{53F6B955-9A3F-49C7-B4AA-322165270F00}" type="presOf" srcId="{FAFD09F0-28F4-4B30-AA73-FE2B58F51D00}" destId="{7E5557A8-78B1-413B-AC7E-CF1775BC71F3}" srcOrd="0" destOrd="0" presId="urn:microsoft.com/office/officeart/2008/layout/LinedList"/>
    <dgm:cxn modelId="{8EF3429C-E9B9-4760-861E-39488660A4AF}" srcId="{7CF33A2E-ABA6-4CC0-B113-D45AFE9B77D2}" destId="{EF05234B-7FEC-4CD1-B32E-91663EA4B51B}" srcOrd="1" destOrd="0" parTransId="{7F2F24D2-A4F9-498E-BBA6-9157219FF851}" sibTransId="{2CF5308F-C5D2-4E18-ABFC-B789BC0820E8}"/>
    <dgm:cxn modelId="{FFF644A7-CECE-4BB3-B426-07B628936571}" type="presOf" srcId="{A04EE512-5ECD-4BEB-86EC-B2043B4E7B9F}" destId="{A30339C3-4E57-4EF6-94E2-1321152CEF4D}" srcOrd="0" destOrd="0" presId="urn:microsoft.com/office/officeart/2008/layout/LinedList"/>
    <dgm:cxn modelId="{7131E6C7-F257-4591-89BE-D11C646F684D}" srcId="{7CF33A2E-ABA6-4CC0-B113-D45AFE9B77D2}" destId="{E169F3BB-2C8C-44B1-91A7-C30D82290E0B}" srcOrd="11" destOrd="0" parTransId="{C1C60686-BD2D-44F7-86AE-F6B3496BD8FD}" sibTransId="{DA36D47D-7835-417F-8FFD-DD36306A4AA0}"/>
    <dgm:cxn modelId="{FC8441CF-6CE0-4CF4-9DC5-0873E32A77AD}" type="presOf" srcId="{9778E287-9297-4BBC-B100-782E1D28B21E}" destId="{68CB1B60-A2E4-4514-BBC2-C2D2639FA565}" srcOrd="0" destOrd="0" presId="urn:microsoft.com/office/officeart/2008/layout/LinedList"/>
    <dgm:cxn modelId="{98CE80E3-906D-4E2B-8576-2B29F85C010C}" srcId="{7CF33A2E-ABA6-4CC0-B113-D45AFE9B77D2}" destId="{9778E287-9297-4BBC-B100-782E1D28B21E}" srcOrd="9" destOrd="0" parTransId="{1B86710A-8C10-4F57-8693-2764BCEF3CDA}" sibTransId="{C2C44579-B80E-42B7-A0F5-2F02DE5692FB}"/>
    <dgm:cxn modelId="{3EECF1E5-F70B-45D3-8A49-711AF39FF4E9}" type="presOf" srcId="{EE20CC42-F297-4968-B226-6D6841661291}" destId="{13367BBD-4051-4E43-9F80-034EF45AA193}" srcOrd="0" destOrd="0" presId="urn:microsoft.com/office/officeart/2008/layout/LinedList"/>
    <dgm:cxn modelId="{9C9DC7F0-638C-4684-BD76-1450251F1D49}" type="presOf" srcId="{AE186933-F8D0-42B1-92F6-E3BB4E148B3D}" destId="{F729A27A-62BB-49A7-A83C-D87F365AA0CA}" srcOrd="0" destOrd="0" presId="urn:microsoft.com/office/officeart/2008/layout/LinedList"/>
    <dgm:cxn modelId="{E4B2DDF5-317E-49F9-B95A-C6C7A9D5AA7F}" srcId="{7CF33A2E-ABA6-4CC0-B113-D45AFE9B77D2}" destId="{9915CC7A-A4DE-4A96-84F9-5787992E7E53}" srcOrd="5" destOrd="0" parTransId="{F5E58872-5050-4B4F-AF85-8F6EB0D35B89}" sibTransId="{B6F587D4-C89E-4636-8C0E-6CAE06580556}"/>
    <dgm:cxn modelId="{8568968D-111C-40B8-B692-4750FF1CF4D2}" type="presParOf" srcId="{C144393C-C46A-407D-B9BB-663670DC4BDB}" destId="{4ACE0E73-ADBD-445D-97FF-0E0C792B73C4}" srcOrd="0" destOrd="0" presId="urn:microsoft.com/office/officeart/2008/layout/LinedList"/>
    <dgm:cxn modelId="{63C09681-989B-45A6-8072-981333F8631F}" type="presParOf" srcId="{C144393C-C46A-407D-B9BB-663670DC4BDB}" destId="{404D10FC-8603-4A05-98A9-D14FAE994B5C}" srcOrd="1" destOrd="0" presId="urn:microsoft.com/office/officeart/2008/layout/LinedList"/>
    <dgm:cxn modelId="{5E8B23AE-B4A0-4FC9-880F-078839527488}" type="presParOf" srcId="{404D10FC-8603-4A05-98A9-D14FAE994B5C}" destId="{1DA583A7-81B8-447F-992A-C8BE68A51A42}" srcOrd="0" destOrd="0" presId="urn:microsoft.com/office/officeart/2008/layout/LinedList"/>
    <dgm:cxn modelId="{EAE6A3B2-866B-478A-81F2-9E45DD741043}" type="presParOf" srcId="{404D10FC-8603-4A05-98A9-D14FAE994B5C}" destId="{378E7B9F-78DA-461A-8681-94208A0CE00B}" srcOrd="1" destOrd="0" presId="urn:microsoft.com/office/officeart/2008/layout/LinedList"/>
    <dgm:cxn modelId="{62DAEA42-08A4-4DCF-83D7-A5F3E4361C43}" type="presParOf" srcId="{C144393C-C46A-407D-B9BB-663670DC4BDB}" destId="{9AA2AB02-49DA-4BF0-8F14-C32B18CE1768}" srcOrd="2" destOrd="0" presId="urn:microsoft.com/office/officeart/2008/layout/LinedList"/>
    <dgm:cxn modelId="{17DC88B6-1044-4511-8075-0D680F2E36F8}" type="presParOf" srcId="{C144393C-C46A-407D-B9BB-663670DC4BDB}" destId="{EECBEED1-203D-41BD-8500-E63D3BF383B0}" srcOrd="3" destOrd="0" presId="urn:microsoft.com/office/officeart/2008/layout/LinedList"/>
    <dgm:cxn modelId="{3FCCE8F0-5978-4F03-B579-AF2E773F5577}" type="presParOf" srcId="{EECBEED1-203D-41BD-8500-E63D3BF383B0}" destId="{909F035E-5A46-4494-A869-060C66EF8B2B}" srcOrd="0" destOrd="0" presId="urn:microsoft.com/office/officeart/2008/layout/LinedList"/>
    <dgm:cxn modelId="{10972D39-90FE-4DF8-91FE-E75FFEAA7184}" type="presParOf" srcId="{EECBEED1-203D-41BD-8500-E63D3BF383B0}" destId="{4AC66A47-2A21-4617-8586-217AE0C67C13}" srcOrd="1" destOrd="0" presId="urn:microsoft.com/office/officeart/2008/layout/LinedList"/>
    <dgm:cxn modelId="{F61D1366-FCBE-4E1C-B42B-20F5F351E7A3}" type="presParOf" srcId="{C144393C-C46A-407D-B9BB-663670DC4BDB}" destId="{A5D15038-0EDA-4583-824F-9EA7E89588F5}" srcOrd="4" destOrd="0" presId="urn:microsoft.com/office/officeart/2008/layout/LinedList"/>
    <dgm:cxn modelId="{197DE253-6FD6-413E-90CD-8ACB748D7D24}" type="presParOf" srcId="{C144393C-C46A-407D-B9BB-663670DC4BDB}" destId="{D1AE464C-DB27-4DB1-903F-10CC6ACAA335}" srcOrd="5" destOrd="0" presId="urn:microsoft.com/office/officeart/2008/layout/LinedList"/>
    <dgm:cxn modelId="{DA0D14D2-6120-43C7-9E73-15679593C6B3}" type="presParOf" srcId="{D1AE464C-DB27-4DB1-903F-10CC6ACAA335}" destId="{62FD3926-0E69-4533-8CD0-4FBEDDC2F2D2}" srcOrd="0" destOrd="0" presId="urn:microsoft.com/office/officeart/2008/layout/LinedList"/>
    <dgm:cxn modelId="{9A0B6203-6ADD-44A3-BC6E-066F29CD42B4}" type="presParOf" srcId="{D1AE464C-DB27-4DB1-903F-10CC6ACAA335}" destId="{D280BDDF-3E7B-4666-B34B-40C22EDF409C}" srcOrd="1" destOrd="0" presId="urn:microsoft.com/office/officeart/2008/layout/LinedList"/>
    <dgm:cxn modelId="{0F6BEEEB-3D7B-415D-8FAD-A93E3A41295F}" type="presParOf" srcId="{C144393C-C46A-407D-B9BB-663670DC4BDB}" destId="{C321EFDA-F00E-4650-90FC-EFF980465218}" srcOrd="6" destOrd="0" presId="urn:microsoft.com/office/officeart/2008/layout/LinedList"/>
    <dgm:cxn modelId="{17EF0730-C4FB-4A44-8285-F9B90CEC5A38}" type="presParOf" srcId="{C144393C-C46A-407D-B9BB-663670DC4BDB}" destId="{BF1AF220-966A-416A-98FE-29DDE7509A19}" srcOrd="7" destOrd="0" presId="urn:microsoft.com/office/officeart/2008/layout/LinedList"/>
    <dgm:cxn modelId="{DD2920F7-BB6C-4451-8B00-B41C015C1295}" type="presParOf" srcId="{BF1AF220-966A-416A-98FE-29DDE7509A19}" destId="{D0881A1B-20CE-4B7C-A5CC-C48DD135899B}" srcOrd="0" destOrd="0" presId="urn:microsoft.com/office/officeart/2008/layout/LinedList"/>
    <dgm:cxn modelId="{4E2D1074-12B5-40AA-A8BF-7040CC7B6F76}" type="presParOf" srcId="{BF1AF220-966A-416A-98FE-29DDE7509A19}" destId="{D5CD35E3-839C-4ABC-97BC-41C7B24C00D6}" srcOrd="1" destOrd="0" presId="urn:microsoft.com/office/officeart/2008/layout/LinedList"/>
    <dgm:cxn modelId="{6CFFF390-D305-4413-8EBE-94A092251C5B}" type="presParOf" srcId="{C144393C-C46A-407D-B9BB-663670DC4BDB}" destId="{277CD392-AFBA-49AC-8597-2822CB1FDD47}" srcOrd="8" destOrd="0" presId="urn:microsoft.com/office/officeart/2008/layout/LinedList"/>
    <dgm:cxn modelId="{78E68CF1-DD5B-4E86-B0D0-7DA4D371C5F2}" type="presParOf" srcId="{C144393C-C46A-407D-B9BB-663670DC4BDB}" destId="{F1727108-143B-456C-89EF-D53B21EA9C8C}" srcOrd="9" destOrd="0" presId="urn:microsoft.com/office/officeart/2008/layout/LinedList"/>
    <dgm:cxn modelId="{8C8082FA-E49C-4C97-984F-37C760747D48}" type="presParOf" srcId="{F1727108-143B-456C-89EF-D53B21EA9C8C}" destId="{A30339C3-4E57-4EF6-94E2-1321152CEF4D}" srcOrd="0" destOrd="0" presId="urn:microsoft.com/office/officeart/2008/layout/LinedList"/>
    <dgm:cxn modelId="{E7C07825-568C-48B7-B8C5-0F94074F58B4}" type="presParOf" srcId="{F1727108-143B-456C-89EF-D53B21EA9C8C}" destId="{92A74D03-D2F1-4D8B-91CA-7E4C831C6278}" srcOrd="1" destOrd="0" presId="urn:microsoft.com/office/officeart/2008/layout/LinedList"/>
    <dgm:cxn modelId="{A7CCFF65-8494-4E65-975A-0BD12D53513B}" type="presParOf" srcId="{C144393C-C46A-407D-B9BB-663670DC4BDB}" destId="{92D4B894-47A7-43E1-A4D8-D22910EB7B66}" srcOrd="10" destOrd="0" presId="urn:microsoft.com/office/officeart/2008/layout/LinedList"/>
    <dgm:cxn modelId="{A76829DE-6D71-407D-8B0F-E5BFFB10E179}" type="presParOf" srcId="{C144393C-C46A-407D-B9BB-663670DC4BDB}" destId="{E7B6F6E6-2A01-498E-911A-770E328F66DE}" srcOrd="11" destOrd="0" presId="urn:microsoft.com/office/officeart/2008/layout/LinedList"/>
    <dgm:cxn modelId="{B6910B16-9C90-4014-A47B-A8BA42F3E5BB}" type="presParOf" srcId="{E7B6F6E6-2A01-498E-911A-770E328F66DE}" destId="{F4CCA2FE-E4CD-4F4C-B35F-B223647FC746}" srcOrd="0" destOrd="0" presId="urn:microsoft.com/office/officeart/2008/layout/LinedList"/>
    <dgm:cxn modelId="{F4195FA1-10F7-44CF-9C2B-4446660155FF}" type="presParOf" srcId="{E7B6F6E6-2A01-498E-911A-770E328F66DE}" destId="{DA65D4B8-360D-433E-8E6A-96B9530C1B01}" srcOrd="1" destOrd="0" presId="urn:microsoft.com/office/officeart/2008/layout/LinedList"/>
    <dgm:cxn modelId="{1838198C-AB9A-4232-BE4F-5863DAD39B33}" type="presParOf" srcId="{C144393C-C46A-407D-B9BB-663670DC4BDB}" destId="{537919BA-88FC-44AC-A8C2-8341478920E5}" srcOrd="12" destOrd="0" presId="urn:microsoft.com/office/officeart/2008/layout/LinedList"/>
    <dgm:cxn modelId="{9C920DB5-3347-436B-8AA9-901B1E63AB06}" type="presParOf" srcId="{C144393C-C46A-407D-B9BB-663670DC4BDB}" destId="{00872024-8317-4DD1-8809-A932145C536D}" srcOrd="13" destOrd="0" presId="urn:microsoft.com/office/officeart/2008/layout/LinedList"/>
    <dgm:cxn modelId="{67E80C0B-A08C-4BAC-B199-56B9FD619679}" type="presParOf" srcId="{00872024-8317-4DD1-8809-A932145C536D}" destId="{F729A27A-62BB-49A7-A83C-D87F365AA0CA}" srcOrd="0" destOrd="0" presId="urn:microsoft.com/office/officeart/2008/layout/LinedList"/>
    <dgm:cxn modelId="{0B39C58B-D0B1-48B9-AA4E-BEC663BB803F}" type="presParOf" srcId="{00872024-8317-4DD1-8809-A932145C536D}" destId="{361A21EB-F355-4C54-8C85-1639BA385E0D}" srcOrd="1" destOrd="0" presId="urn:microsoft.com/office/officeart/2008/layout/LinedList"/>
    <dgm:cxn modelId="{A8C7BA6E-5FFA-4054-B083-A182C680FA96}" type="presParOf" srcId="{C144393C-C46A-407D-B9BB-663670DC4BDB}" destId="{B3070FE5-81DF-4B8D-B583-B847674F6F3F}" srcOrd="14" destOrd="0" presId="urn:microsoft.com/office/officeart/2008/layout/LinedList"/>
    <dgm:cxn modelId="{512DED89-E4C5-4AA6-829E-453561009261}" type="presParOf" srcId="{C144393C-C46A-407D-B9BB-663670DC4BDB}" destId="{0B49AF3C-8F62-4C15-A7B2-E083B9395884}" srcOrd="15" destOrd="0" presId="urn:microsoft.com/office/officeart/2008/layout/LinedList"/>
    <dgm:cxn modelId="{44392A05-4E69-41D3-B44C-103F50CACE9B}" type="presParOf" srcId="{0B49AF3C-8F62-4C15-A7B2-E083B9395884}" destId="{13367BBD-4051-4E43-9F80-034EF45AA193}" srcOrd="0" destOrd="0" presId="urn:microsoft.com/office/officeart/2008/layout/LinedList"/>
    <dgm:cxn modelId="{2E886CA9-13AD-4FF7-B2AF-6B416782FECA}" type="presParOf" srcId="{0B49AF3C-8F62-4C15-A7B2-E083B9395884}" destId="{9133F899-9C49-4A17-BB71-CC0617F5E9EE}" srcOrd="1" destOrd="0" presId="urn:microsoft.com/office/officeart/2008/layout/LinedList"/>
    <dgm:cxn modelId="{47D28396-7758-4968-BCE8-BDA9D7890E54}" type="presParOf" srcId="{C144393C-C46A-407D-B9BB-663670DC4BDB}" destId="{29688C4A-FD4A-47B7-B7D7-3E805F01F55C}" srcOrd="16" destOrd="0" presId="urn:microsoft.com/office/officeart/2008/layout/LinedList"/>
    <dgm:cxn modelId="{CBE29BDD-974A-403E-A91E-874285E9BFB1}" type="presParOf" srcId="{C144393C-C46A-407D-B9BB-663670DC4BDB}" destId="{50AAE6EE-41A2-45D4-A3F6-0F7CADCCE6B1}" srcOrd="17" destOrd="0" presId="urn:microsoft.com/office/officeart/2008/layout/LinedList"/>
    <dgm:cxn modelId="{D7DC78C8-1D80-4713-A7F9-1C2CC29DD958}" type="presParOf" srcId="{50AAE6EE-41A2-45D4-A3F6-0F7CADCCE6B1}" destId="{32435B28-0732-4A37-BCBF-5D4E64BCD5B4}" srcOrd="0" destOrd="0" presId="urn:microsoft.com/office/officeart/2008/layout/LinedList"/>
    <dgm:cxn modelId="{123722C4-0DD6-4DC8-8745-83930C1A3DDE}" type="presParOf" srcId="{50AAE6EE-41A2-45D4-A3F6-0F7CADCCE6B1}" destId="{78E52C16-9CE8-4B84-9FF2-651422CA5DD6}" srcOrd="1" destOrd="0" presId="urn:microsoft.com/office/officeart/2008/layout/LinedList"/>
    <dgm:cxn modelId="{83684E5A-B021-4EC4-B6A5-4AE4B1A6C6C4}" type="presParOf" srcId="{C144393C-C46A-407D-B9BB-663670DC4BDB}" destId="{BBBF9E96-4E61-4DF9-8E42-05B97D1E6B1A}" srcOrd="18" destOrd="0" presId="urn:microsoft.com/office/officeart/2008/layout/LinedList"/>
    <dgm:cxn modelId="{225DDAA5-81D8-4283-AD21-165F3C81BA7B}" type="presParOf" srcId="{C144393C-C46A-407D-B9BB-663670DC4BDB}" destId="{E9D2E009-6420-45D8-988C-3ECCA73714B8}" srcOrd="19" destOrd="0" presId="urn:microsoft.com/office/officeart/2008/layout/LinedList"/>
    <dgm:cxn modelId="{E7F9DC98-7DBC-4CA0-B1C8-FEA2784177B4}" type="presParOf" srcId="{E9D2E009-6420-45D8-988C-3ECCA73714B8}" destId="{68CB1B60-A2E4-4514-BBC2-C2D2639FA565}" srcOrd="0" destOrd="0" presId="urn:microsoft.com/office/officeart/2008/layout/LinedList"/>
    <dgm:cxn modelId="{4DE29C72-C26F-4BF9-BB11-CE9E1373EB46}" type="presParOf" srcId="{E9D2E009-6420-45D8-988C-3ECCA73714B8}" destId="{E968544F-5BF9-4178-BA07-2021D19DC772}" srcOrd="1" destOrd="0" presId="urn:microsoft.com/office/officeart/2008/layout/LinedList"/>
    <dgm:cxn modelId="{1582F5D2-41D4-45CE-BDBF-D5DBE49F048C}" type="presParOf" srcId="{C144393C-C46A-407D-B9BB-663670DC4BDB}" destId="{5A44B7C9-372B-419A-BDF4-39EF25AE88F0}" srcOrd="20" destOrd="0" presId="urn:microsoft.com/office/officeart/2008/layout/LinedList"/>
    <dgm:cxn modelId="{1F3161C8-00B7-4383-A6F8-37F804297D14}" type="presParOf" srcId="{C144393C-C46A-407D-B9BB-663670DC4BDB}" destId="{B7F919FE-F391-4F5B-9D63-46846B056419}" srcOrd="21" destOrd="0" presId="urn:microsoft.com/office/officeart/2008/layout/LinedList"/>
    <dgm:cxn modelId="{16C7EB39-D211-4F34-A0D4-4B9E39734BF0}" type="presParOf" srcId="{B7F919FE-F391-4F5B-9D63-46846B056419}" destId="{7E5557A8-78B1-413B-AC7E-CF1775BC71F3}" srcOrd="0" destOrd="0" presId="urn:microsoft.com/office/officeart/2008/layout/LinedList"/>
    <dgm:cxn modelId="{B67B7A8A-3E06-4EDA-B32E-D3314A6A0D85}" type="presParOf" srcId="{B7F919FE-F391-4F5B-9D63-46846B056419}" destId="{095BAD9D-D41D-40BF-AEAF-01C428A732A7}" srcOrd="1" destOrd="0" presId="urn:microsoft.com/office/officeart/2008/layout/LinedList"/>
    <dgm:cxn modelId="{DACC91D7-AE25-4578-B2DC-BB7C5A75D9B1}" type="presParOf" srcId="{C144393C-C46A-407D-B9BB-663670DC4BDB}" destId="{55701742-BECF-42CA-A2E6-7F5C8FBA2A33}" srcOrd="22" destOrd="0" presId="urn:microsoft.com/office/officeart/2008/layout/LinedList"/>
    <dgm:cxn modelId="{831E4C7A-2DFD-4F16-8B2C-D9FCA465C3E9}" type="presParOf" srcId="{C144393C-C46A-407D-B9BB-663670DC4BDB}" destId="{58F8EE45-2563-4C71-A98A-5CBF0A3F1368}" srcOrd="23" destOrd="0" presId="urn:microsoft.com/office/officeart/2008/layout/LinedList"/>
    <dgm:cxn modelId="{568E872D-C6CC-4908-AB74-D4519BF9B81C}" type="presParOf" srcId="{58F8EE45-2563-4C71-A98A-5CBF0A3F1368}" destId="{D5961EA4-5D5D-4327-BE5C-61E49174499F}" srcOrd="0" destOrd="0" presId="urn:microsoft.com/office/officeart/2008/layout/LinedList"/>
    <dgm:cxn modelId="{8DB00006-692C-4ED9-A4A8-AD084FA58BF9}" type="presParOf" srcId="{58F8EE45-2563-4C71-A98A-5CBF0A3F1368}" destId="{F3C15BB3-3D4A-4B28-A836-47741388B97B}" srcOrd="1" destOrd="0" presId="urn:microsoft.com/office/officeart/2008/layout/LinedList"/>
    <dgm:cxn modelId="{A86720BA-E2DF-4569-A74C-BEEC55BD5899}" type="presParOf" srcId="{C144393C-C46A-407D-B9BB-663670DC4BDB}" destId="{2DD1975E-7144-476B-978F-BDB8E0190743}" srcOrd="24" destOrd="0" presId="urn:microsoft.com/office/officeart/2008/layout/LinedList"/>
    <dgm:cxn modelId="{5B0A89F0-8EE7-447C-AD08-B5B836CDECC8}" type="presParOf" srcId="{C144393C-C46A-407D-B9BB-663670DC4BDB}" destId="{A64554E5-08DD-4453-BFE7-5219FE41D3B4}" srcOrd="25" destOrd="0" presId="urn:microsoft.com/office/officeart/2008/layout/LinedList"/>
    <dgm:cxn modelId="{33006B94-A9D1-4996-8E63-A72FD5F5187C}" type="presParOf" srcId="{A64554E5-08DD-4453-BFE7-5219FE41D3B4}" destId="{FC97C749-469D-4061-82A2-E295ED8B0A3C}" srcOrd="0" destOrd="0" presId="urn:microsoft.com/office/officeart/2008/layout/LinedList"/>
    <dgm:cxn modelId="{F8E62E3E-BAA9-4294-9E63-F9AB213E780B}" type="presParOf" srcId="{A64554E5-08DD-4453-BFE7-5219FE41D3B4}" destId="{3C56ECDB-E10A-455C-8D27-58EFB821ED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2022 год.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E0E73-ADBD-445D-97FF-0E0C792B73C4}">
      <dsp:nvSpPr>
        <dsp:cNvPr id="0" name=""/>
        <dsp:cNvSpPr/>
      </dsp:nvSpPr>
      <dsp:spPr>
        <a:xfrm>
          <a:off x="0" y="3217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A583A7-81B8-447F-992A-C8BE68A51A42}">
      <dsp:nvSpPr>
        <dsp:cNvPr id="0" name=""/>
        <dsp:cNvSpPr/>
      </dsp:nvSpPr>
      <dsp:spPr>
        <a:xfrm>
          <a:off x="0" y="3217"/>
          <a:ext cx="8594330" cy="36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Провели осмотр открытых заземляющих устройств (молниезащиты)</a:t>
          </a:r>
        </a:p>
      </dsp:txBody>
      <dsp:txXfrm>
        <a:off x="0" y="3217"/>
        <a:ext cx="8594330" cy="360825"/>
      </dsp:txXfrm>
    </dsp:sp>
    <dsp:sp modelId="{9AA2AB02-49DA-4BF0-8F14-C32B18CE1768}">
      <dsp:nvSpPr>
        <dsp:cNvPr id="0" name=""/>
        <dsp:cNvSpPr/>
      </dsp:nvSpPr>
      <dsp:spPr>
        <a:xfrm>
          <a:off x="0" y="364043"/>
          <a:ext cx="8594330" cy="0"/>
        </a:xfrm>
        <a:prstGeom prst="line">
          <a:avLst/>
        </a:prstGeom>
        <a:solidFill>
          <a:schemeClr val="accent2">
            <a:hueOff val="-121280"/>
            <a:satOff val="-6994"/>
            <a:lumOff val="719"/>
            <a:alphaOff val="0"/>
          </a:schemeClr>
        </a:solidFill>
        <a:ln w="12700" cap="flat" cmpd="sng" algn="ctr">
          <a:solidFill>
            <a:schemeClr val="accent2">
              <a:hueOff val="-121280"/>
              <a:satOff val="-6994"/>
              <a:lumOff val="7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9F035E-5A46-4494-A869-060C66EF8B2B}">
      <dsp:nvSpPr>
        <dsp:cNvPr id="0" name=""/>
        <dsp:cNvSpPr/>
      </dsp:nvSpPr>
      <dsp:spPr>
        <a:xfrm>
          <a:off x="0" y="364043"/>
          <a:ext cx="8594330" cy="36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Выполнили проверку общедомового прибора учета тепла </a:t>
          </a:r>
        </a:p>
      </dsp:txBody>
      <dsp:txXfrm>
        <a:off x="0" y="364043"/>
        <a:ext cx="8594330" cy="360825"/>
      </dsp:txXfrm>
    </dsp:sp>
    <dsp:sp modelId="{A5D15038-0EDA-4583-824F-9EA7E89588F5}">
      <dsp:nvSpPr>
        <dsp:cNvPr id="0" name=""/>
        <dsp:cNvSpPr/>
      </dsp:nvSpPr>
      <dsp:spPr>
        <a:xfrm>
          <a:off x="0" y="724869"/>
          <a:ext cx="8594330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FD3926-0E69-4533-8CD0-4FBEDDC2F2D2}">
      <dsp:nvSpPr>
        <dsp:cNvPr id="0" name=""/>
        <dsp:cNvSpPr/>
      </dsp:nvSpPr>
      <dsp:spPr>
        <a:xfrm>
          <a:off x="0" y="724869"/>
          <a:ext cx="8594330" cy="506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Выполнили ремонт, промывку, гидравлическое испытание системы отопления </a:t>
          </a:r>
          <a:r>
            <a:rPr lang="ru-RU" sz="1600" kern="1200" dirty="0" err="1">
              <a:latin typeface="TT NORMS"/>
            </a:rPr>
            <a:t>МОПов</a:t>
          </a:r>
          <a:r>
            <a:rPr lang="ru-RU" sz="1600" kern="1200" dirty="0">
              <a:latin typeface="TT NORMS"/>
            </a:rPr>
            <a:t> и сдачу по Акту в теплоснабжающую организацию</a:t>
          </a:r>
        </a:p>
      </dsp:txBody>
      <dsp:txXfrm>
        <a:off x="0" y="724869"/>
        <a:ext cx="8594330" cy="506072"/>
      </dsp:txXfrm>
    </dsp:sp>
    <dsp:sp modelId="{C321EFDA-F00E-4650-90FC-EFF980465218}">
      <dsp:nvSpPr>
        <dsp:cNvPr id="0" name=""/>
        <dsp:cNvSpPr/>
      </dsp:nvSpPr>
      <dsp:spPr>
        <a:xfrm>
          <a:off x="0" y="1230942"/>
          <a:ext cx="8594330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881A1B-20CE-4B7C-A5CC-C48DD135899B}">
      <dsp:nvSpPr>
        <dsp:cNvPr id="0" name=""/>
        <dsp:cNvSpPr/>
      </dsp:nvSpPr>
      <dsp:spPr>
        <a:xfrm>
          <a:off x="0" y="1230942"/>
          <a:ext cx="8594330" cy="36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Восстановили тепловой контур системы отопления </a:t>
          </a:r>
          <a:r>
            <a:rPr lang="ru-RU" sz="1600" kern="1200" dirty="0" err="1">
              <a:latin typeface="TT NORMS"/>
            </a:rPr>
            <a:t>МОПов</a:t>
          </a:r>
          <a:endParaRPr lang="ru-RU" sz="1600" kern="1200" dirty="0">
            <a:latin typeface="TT NORMS"/>
          </a:endParaRPr>
        </a:p>
      </dsp:txBody>
      <dsp:txXfrm>
        <a:off x="0" y="1230942"/>
        <a:ext cx="8594330" cy="360825"/>
      </dsp:txXfrm>
    </dsp:sp>
    <dsp:sp modelId="{277CD392-AFBA-49AC-8597-2822CB1FDD47}">
      <dsp:nvSpPr>
        <dsp:cNvPr id="0" name=""/>
        <dsp:cNvSpPr/>
      </dsp:nvSpPr>
      <dsp:spPr>
        <a:xfrm>
          <a:off x="0" y="1591768"/>
          <a:ext cx="8594330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0339C3-4E57-4EF6-94E2-1321152CEF4D}">
      <dsp:nvSpPr>
        <dsp:cNvPr id="0" name=""/>
        <dsp:cNvSpPr/>
      </dsp:nvSpPr>
      <dsp:spPr>
        <a:xfrm>
          <a:off x="0" y="1591768"/>
          <a:ext cx="8594330" cy="501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Восстановление тепловой изоляции на трубопроводах, расширительных баках, регулирующей арматуре</a:t>
          </a:r>
        </a:p>
      </dsp:txBody>
      <dsp:txXfrm>
        <a:off x="0" y="1591768"/>
        <a:ext cx="8594330" cy="501946"/>
      </dsp:txXfrm>
    </dsp:sp>
    <dsp:sp modelId="{92D4B894-47A7-43E1-A4D8-D22910EB7B66}">
      <dsp:nvSpPr>
        <dsp:cNvPr id="0" name=""/>
        <dsp:cNvSpPr/>
      </dsp:nvSpPr>
      <dsp:spPr>
        <a:xfrm>
          <a:off x="0" y="2093714"/>
          <a:ext cx="8594330" cy="0"/>
        </a:xfrm>
        <a:prstGeom prst="line">
          <a:avLst/>
        </a:prstGeom>
        <a:solidFill>
          <a:schemeClr val="accent2">
            <a:hueOff val="-606401"/>
            <a:satOff val="-34970"/>
            <a:lumOff val="3595"/>
            <a:alphaOff val="0"/>
          </a:schemeClr>
        </a:solidFill>
        <a:ln w="12700" cap="flat" cmpd="sng" algn="ctr">
          <a:solidFill>
            <a:schemeClr val="accent2">
              <a:hueOff val="-606401"/>
              <a:satOff val="-34970"/>
              <a:lumOff val="3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CCA2FE-E4CD-4F4C-B35F-B223647FC746}">
      <dsp:nvSpPr>
        <dsp:cNvPr id="0" name=""/>
        <dsp:cNvSpPr/>
      </dsp:nvSpPr>
      <dsp:spPr>
        <a:xfrm>
          <a:off x="0" y="2093714"/>
          <a:ext cx="8594330" cy="36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TT NORMS"/>
            </a:rPr>
            <a:t>Ремонт калитки центрального входа</a:t>
          </a:r>
          <a:endParaRPr lang="ru-RU" sz="1600" kern="1200" dirty="0">
            <a:latin typeface="TT NORMS"/>
          </a:endParaRPr>
        </a:p>
      </dsp:txBody>
      <dsp:txXfrm>
        <a:off x="0" y="2093714"/>
        <a:ext cx="8594330" cy="360825"/>
      </dsp:txXfrm>
    </dsp:sp>
    <dsp:sp modelId="{537919BA-88FC-44AC-A8C2-8341478920E5}">
      <dsp:nvSpPr>
        <dsp:cNvPr id="0" name=""/>
        <dsp:cNvSpPr/>
      </dsp:nvSpPr>
      <dsp:spPr>
        <a:xfrm>
          <a:off x="0" y="2454540"/>
          <a:ext cx="859433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29A27A-62BB-49A7-A83C-D87F365AA0CA}">
      <dsp:nvSpPr>
        <dsp:cNvPr id="0" name=""/>
        <dsp:cNvSpPr/>
      </dsp:nvSpPr>
      <dsp:spPr>
        <a:xfrm>
          <a:off x="0" y="2454540"/>
          <a:ext cx="8594330" cy="464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Проверка состояния трубопроводов, регулирующей и запорной арматуры, устранение видимых неисправностей, замена неисправной регулирующей и запорной арматуры</a:t>
          </a:r>
        </a:p>
      </dsp:txBody>
      <dsp:txXfrm>
        <a:off x="0" y="2454540"/>
        <a:ext cx="8594330" cy="464844"/>
      </dsp:txXfrm>
    </dsp:sp>
    <dsp:sp modelId="{B3070FE5-81DF-4B8D-B583-B847674F6F3F}">
      <dsp:nvSpPr>
        <dsp:cNvPr id="0" name=""/>
        <dsp:cNvSpPr/>
      </dsp:nvSpPr>
      <dsp:spPr>
        <a:xfrm>
          <a:off x="0" y="2919385"/>
          <a:ext cx="8594330" cy="0"/>
        </a:xfrm>
        <a:prstGeom prst="line">
          <a:avLst/>
        </a:prstGeom>
        <a:solidFill>
          <a:schemeClr val="accent2">
            <a:hueOff val="-848962"/>
            <a:satOff val="-48958"/>
            <a:lumOff val="5033"/>
            <a:alphaOff val="0"/>
          </a:schemeClr>
        </a:solidFill>
        <a:ln w="12700" cap="flat" cmpd="sng" algn="ctr">
          <a:solidFill>
            <a:schemeClr val="accent2">
              <a:hueOff val="-848962"/>
              <a:satOff val="-48958"/>
              <a:lumOff val="50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367BBD-4051-4E43-9F80-034EF45AA193}">
      <dsp:nvSpPr>
        <dsp:cNvPr id="0" name=""/>
        <dsp:cNvSpPr/>
      </dsp:nvSpPr>
      <dsp:spPr>
        <a:xfrm>
          <a:off x="0" y="2919385"/>
          <a:ext cx="8594330" cy="36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Переупаковка системы отопления на этажных стояках</a:t>
          </a:r>
        </a:p>
      </dsp:txBody>
      <dsp:txXfrm>
        <a:off x="0" y="2919385"/>
        <a:ext cx="8594330" cy="360825"/>
      </dsp:txXfrm>
    </dsp:sp>
    <dsp:sp modelId="{29688C4A-FD4A-47B7-B7D7-3E805F01F55C}">
      <dsp:nvSpPr>
        <dsp:cNvPr id="0" name=""/>
        <dsp:cNvSpPr/>
      </dsp:nvSpPr>
      <dsp:spPr>
        <a:xfrm>
          <a:off x="0" y="3280211"/>
          <a:ext cx="8594330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435B28-0732-4A37-BCBF-5D4E64BCD5B4}">
      <dsp:nvSpPr>
        <dsp:cNvPr id="0" name=""/>
        <dsp:cNvSpPr/>
      </dsp:nvSpPr>
      <dsp:spPr>
        <a:xfrm>
          <a:off x="0" y="3280211"/>
          <a:ext cx="8594330" cy="36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Восстановление работы дренажного насоса на парковке -2 этажа</a:t>
          </a:r>
        </a:p>
      </dsp:txBody>
      <dsp:txXfrm>
        <a:off x="0" y="3280211"/>
        <a:ext cx="8594330" cy="360825"/>
      </dsp:txXfrm>
    </dsp:sp>
    <dsp:sp modelId="{BBBF9E96-4E61-4DF9-8E42-05B97D1E6B1A}">
      <dsp:nvSpPr>
        <dsp:cNvPr id="0" name=""/>
        <dsp:cNvSpPr/>
      </dsp:nvSpPr>
      <dsp:spPr>
        <a:xfrm>
          <a:off x="0" y="3641036"/>
          <a:ext cx="8594330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CB1B60-A2E4-4514-BBC2-C2D2639FA565}">
      <dsp:nvSpPr>
        <dsp:cNvPr id="0" name=""/>
        <dsp:cNvSpPr/>
      </dsp:nvSpPr>
      <dsp:spPr>
        <a:xfrm>
          <a:off x="0" y="3641036"/>
          <a:ext cx="8594330" cy="36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Техническое обслуживание системы контроля и управления доступом</a:t>
          </a:r>
        </a:p>
      </dsp:txBody>
      <dsp:txXfrm>
        <a:off x="0" y="3641036"/>
        <a:ext cx="8594330" cy="360825"/>
      </dsp:txXfrm>
    </dsp:sp>
    <dsp:sp modelId="{5A44B7C9-372B-419A-BDF4-39EF25AE88F0}">
      <dsp:nvSpPr>
        <dsp:cNvPr id="0" name=""/>
        <dsp:cNvSpPr/>
      </dsp:nvSpPr>
      <dsp:spPr>
        <a:xfrm>
          <a:off x="0" y="4001862"/>
          <a:ext cx="8594330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5557A8-78B1-413B-AC7E-CF1775BC71F3}">
      <dsp:nvSpPr>
        <dsp:cNvPr id="0" name=""/>
        <dsp:cNvSpPr/>
      </dsp:nvSpPr>
      <dsp:spPr>
        <a:xfrm>
          <a:off x="0" y="4001862"/>
          <a:ext cx="8594330" cy="36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TT NORMS"/>
            </a:rPr>
            <a:t>Промывка системы горячего водоснабжения</a:t>
          </a:r>
          <a:endParaRPr lang="ru-RU" sz="1600" kern="1200" dirty="0">
            <a:latin typeface="TT NORMS"/>
          </a:endParaRPr>
        </a:p>
      </dsp:txBody>
      <dsp:txXfrm>
        <a:off x="0" y="4001862"/>
        <a:ext cx="8594330" cy="360825"/>
      </dsp:txXfrm>
    </dsp:sp>
    <dsp:sp modelId="{55701742-BECF-42CA-A2E6-7F5C8FBA2A33}">
      <dsp:nvSpPr>
        <dsp:cNvPr id="0" name=""/>
        <dsp:cNvSpPr/>
      </dsp:nvSpPr>
      <dsp:spPr>
        <a:xfrm>
          <a:off x="0" y="4362688"/>
          <a:ext cx="8594330" cy="0"/>
        </a:xfrm>
        <a:prstGeom prst="line">
          <a:avLst/>
        </a:prstGeom>
        <a:solidFill>
          <a:schemeClr val="accent2">
            <a:hueOff val="-1334083"/>
            <a:satOff val="-76934"/>
            <a:lumOff val="7909"/>
            <a:alphaOff val="0"/>
          </a:schemeClr>
        </a:solidFill>
        <a:ln w="12700" cap="flat" cmpd="sng" algn="ctr">
          <a:solidFill>
            <a:schemeClr val="accent2">
              <a:hueOff val="-1334083"/>
              <a:satOff val="-76934"/>
              <a:lumOff val="79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961EA4-5D5D-4327-BE5C-61E49174499F}">
      <dsp:nvSpPr>
        <dsp:cNvPr id="0" name=""/>
        <dsp:cNvSpPr/>
      </dsp:nvSpPr>
      <dsp:spPr>
        <a:xfrm>
          <a:off x="0" y="4362688"/>
          <a:ext cx="8594330" cy="36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TT NORMS"/>
            </a:rPr>
            <a:t>Настроили время включения освещения в местах общего пользования</a:t>
          </a:r>
          <a:endParaRPr lang="ru-RU" sz="1600" kern="1200" dirty="0">
            <a:latin typeface="TT NORMS"/>
          </a:endParaRPr>
        </a:p>
      </dsp:txBody>
      <dsp:txXfrm>
        <a:off x="0" y="4362688"/>
        <a:ext cx="8594330" cy="360825"/>
      </dsp:txXfrm>
    </dsp:sp>
    <dsp:sp modelId="{2DD1975E-7144-476B-978F-BDB8E0190743}">
      <dsp:nvSpPr>
        <dsp:cNvPr id="0" name=""/>
        <dsp:cNvSpPr/>
      </dsp:nvSpPr>
      <dsp:spPr>
        <a:xfrm>
          <a:off x="0" y="4723514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97C749-469D-4061-82A2-E295ED8B0A3C}">
      <dsp:nvSpPr>
        <dsp:cNvPr id="0" name=""/>
        <dsp:cNvSpPr/>
      </dsp:nvSpPr>
      <dsp:spPr>
        <a:xfrm>
          <a:off x="0" y="4723514"/>
          <a:ext cx="8594330" cy="36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Программирование и раздача пультов управления воротами, собственникам </a:t>
          </a:r>
        </a:p>
      </dsp:txBody>
      <dsp:txXfrm>
        <a:off x="0" y="4723514"/>
        <a:ext cx="8594330" cy="360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2022 год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Установлен новый дисплей на тепловую завесу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A0757E7B-E563-9BFA-244E-B80A7F55A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0" y="1008000"/>
            <a:ext cx="2733750" cy="486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9FAE4F-2EB4-19C8-FFF3-D09C0E238D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00" y="1008000"/>
            <a:ext cx="273375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3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Установка новых информационных знаков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внешний, здание, ворота&#10;&#10;Автоматически созданное описание">
            <a:extLst>
              <a:ext uri="{FF2B5EF4-FFF2-40B4-BE49-F238E27FC236}">
                <a16:creationId xmlns:a16="http://schemas.microsoft.com/office/drawing/2014/main" id="{58A112C4-306F-3985-4A3F-9CD80631E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0" y="1800000"/>
            <a:ext cx="1925889" cy="3420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внешний, ворота&#10;&#10;Автоматически созданное описание">
            <a:extLst>
              <a:ext uri="{FF2B5EF4-FFF2-40B4-BE49-F238E27FC236}">
                <a16:creationId xmlns:a16="http://schemas.microsoft.com/office/drawing/2014/main" id="{42DF9D87-FD83-E363-6704-73D3FB87A2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1800000"/>
            <a:ext cx="1925889" cy="342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дание, внешний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78291EEC-CE30-BEC4-C678-9F16352D23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0"/>
            <a:ext cx="1925889" cy="342000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дание, внешний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863EF5E0-8FC8-A04D-36C6-A157377C6A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12" y="1800000"/>
            <a:ext cx="1925889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Установка дверей в лифтовой холл на -1 этаже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, стена, белый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23F033FA-A1BC-0660-8103-0BEAF7F79A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0" y="1179000"/>
            <a:ext cx="2534063" cy="450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ена, внутренний, картотека&#10;&#10;Автоматически созданное описание">
            <a:extLst>
              <a:ext uri="{FF2B5EF4-FFF2-40B4-BE49-F238E27FC236}">
                <a16:creationId xmlns:a16="http://schemas.microsoft.com/office/drawing/2014/main" id="{3D63A5CE-F8F9-F947-7CAB-889DE7D0FA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179000"/>
            <a:ext cx="2534063" cy="4500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п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6D26C9AD-AC2C-BB1F-F110-ABD04F0EBE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1179000"/>
            <a:ext cx="2534063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0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Восстановление лифтового освещения корпус 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AC4DAE68-5293-AE4A-052F-224D5045F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24" y="928777"/>
            <a:ext cx="2812751" cy="50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65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036592"/>
              </p:ext>
            </p:extLst>
          </p:nvPr>
        </p:nvGraphicFramePr>
        <p:xfrm>
          <a:off x="229028" y="1015585"/>
          <a:ext cx="8594330" cy="5087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2022 год выполнили 126</a:t>
            </a:r>
            <a:r>
              <a:rPr lang="en-US" dirty="0">
                <a:latin typeface="TT NORMS"/>
              </a:rPr>
              <a:t> </a:t>
            </a:r>
            <a:r>
              <a:rPr lang="ru-RU" dirty="0">
                <a:latin typeface="TT NORMS"/>
              </a:rPr>
              <a:t>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058C2E12-A1F2-4205-9AE3-B35A9423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08400"/>
              </p:ext>
            </p:extLst>
          </p:nvPr>
        </p:nvGraphicFramePr>
        <p:xfrm>
          <a:off x="350889" y="2483682"/>
          <a:ext cx="8460000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000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4230000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126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С новым годом!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7898BA-7B5B-1351-6102-19AE63A833E6}"/>
              </a:ext>
            </a:extLst>
          </p:cNvPr>
          <p:cNvSpPr txBox="1"/>
          <p:nvPr/>
        </p:nvSpPr>
        <p:spPr>
          <a:xfrm>
            <a:off x="309740" y="731792"/>
            <a:ext cx="444341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703C1D"/>
              </a:buClr>
            </a:pPr>
            <a:r>
              <a:rPr lang="ru-RU" dirty="0">
                <a:latin typeface="TT NORMS"/>
              </a:rPr>
              <a:t>Уважаемые жильцы и собственники помещений! </a:t>
            </a:r>
          </a:p>
          <a:p>
            <a:pPr algn="just">
              <a:buClr>
                <a:srgbClr val="703C1D"/>
              </a:buClr>
            </a:pPr>
            <a:r>
              <a:rPr lang="ru-RU" dirty="0">
                <a:latin typeface="TT NORMS"/>
              </a:rPr>
              <a:t>	Поздравляем вас с самым волшебным и удивительным праздником, Новым годом!</a:t>
            </a:r>
          </a:p>
          <a:p>
            <a:pPr algn="just">
              <a:buClr>
                <a:srgbClr val="703C1D"/>
              </a:buClr>
            </a:pPr>
            <a:r>
              <a:rPr lang="ru-RU" dirty="0">
                <a:latin typeface="TT NORMS"/>
              </a:rPr>
              <a:t>	Пусть грядущий год станет для вас вестником счастья, радости, достижения желанных целей и принесет в ваш дом мир, гармонию и добро!</a:t>
            </a:r>
          </a:p>
        </p:txBody>
      </p:sp>
      <p:pic>
        <p:nvPicPr>
          <p:cNvPr id="5" name="Рисунок 4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B09424F6-F25B-D6EA-9675-C9B7EA44A6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83" y="909178"/>
            <a:ext cx="3908577" cy="5211436"/>
          </a:xfrm>
          <a:prstGeom prst="rect">
            <a:avLst/>
          </a:prstGeom>
        </p:spPr>
      </p:pic>
      <p:pic>
        <p:nvPicPr>
          <p:cNvPr id="7" name="Рисунок 6" descr="Изображение выглядит как украшен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181E9D76-BB3B-E529-1505-3CE9E79FB6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31" y="3634719"/>
            <a:ext cx="3321985" cy="24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43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576782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80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EEE941-DE90-843C-A2B1-DC5285398EDD}"/>
              </a:ext>
            </a:extLst>
          </p:cNvPr>
          <p:cNvSpPr txBox="1"/>
          <p:nvPr/>
        </p:nvSpPr>
        <p:spPr>
          <a:xfrm>
            <a:off x="296242" y="1257391"/>
            <a:ext cx="8045118" cy="1150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T NORMS"/>
              </a:rPr>
              <a:t>Выполнили покос газона</a:t>
            </a:r>
          </a:p>
          <a:p>
            <a:pPr marL="285750" indent="-285750" algn="just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ru-RU" dirty="0">
                <a:effectLst/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Удаление с поверхности газона мусора и прочих загрязнений</a:t>
            </a:r>
          </a:p>
          <a:p>
            <a:pPr marL="285750" indent="-285750" algn="just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T NORMS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Регулярный полив</a:t>
            </a:r>
            <a:endParaRPr lang="ru-RU" sz="1800" b="0" i="0" u="none" strike="noStrike" dirty="0">
              <a:solidFill>
                <a:srgbClr val="000000"/>
              </a:solidFill>
              <a:effectLst/>
              <a:latin typeface="TT NOR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T NORMS"/>
              </a:rPr>
              <a:t>Провели обрезку кустарников</a:t>
            </a:r>
          </a:p>
        </p:txBody>
      </p:sp>
      <p:pic>
        <p:nvPicPr>
          <p:cNvPr id="3" name="Рисунок 2" descr="Изображение выглядит как здание, внешний, дорога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2381399C-95A5-2DAE-42E8-F2A2047AD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00" y="2772000"/>
            <a:ext cx="2208000" cy="3312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ва, внешний, здание, газон&#10;&#10;Автоматически созданное описание">
            <a:extLst>
              <a:ext uri="{FF2B5EF4-FFF2-40B4-BE49-F238E27FC236}">
                <a16:creationId xmlns:a16="http://schemas.microsoft.com/office/drawing/2014/main" id="{46DE78B8-2B8E-C133-A79B-2A1E55E670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2772261"/>
            <a:ext cx="2208798" cy="3312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ешний, земля, тротуар, дорожка&#10;&#10;Автоматически созданное описание">
            <a:extLst>
              <a:ext uri="{FF2B5EF4-FFF2-40B4-BE49-F238E27FC236}">
                <a16:creationId xmlns:a16="http://schemas.microsoft.com/office/drawing/2014/main" id="{C06FD2B6-6D02-4C34-679D-91F21C3BC1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2772000"/>
            <a:ext cx="2208000" cy="3312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дание, внешний, дерево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52791B19-D567-9B42-9940-08C0A8ACC8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0" y="2772000"/>
            <a:ext cx="22080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7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дерево, внешний, трава, сад&#10;&#10;Автоматически созданное описание">
            <a:extLst>
              <a:ext uri="{FF2B5EF4-FFF2-40B4-BE49-F238E27FC236}">
                <a16:creationId xmlns:a16="http://schemas.microsoft.com/office/drawing/2014/main" id="{4BA8FF37-5E1C-8F3A-1D14-0645E770F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" y="2715558"/>
            <a:ext cx="2350431" cy="3133907"/>
          </a:xfrm>
          <a:prstGeom prst="rect">
            <a:avLst/>
          </a:prstGeom>
        </p:spPr>
      </p:pic>
      <p:pic>
        <p:nvPicPr>
          <p:cNvPr id="9" name="Рисунок 8" descr="Изображение выглядит как трава, внешний, здание, тротуар&#10;&#10;Автоматически созданное описание">
            <a:extLst>
              <a:ext uri="{FF2B5EF4-FFF2-40B4-BE49-F238E27FC236}">
                <a16:creationId xmlns:a16="http://schemas.microsoft.com/office/drawing/2014/main" id="{3DBD17E3-DFE9-2FF9-764D-148BB6C05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19" y="2715558"/>
            <a:ext cx="2271680" cy="313390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емля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43CBCC95-BD6A-CCE3-CFFA-8F4C7EF559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5055" y="3404154"/>
            <a:ext cx="3150284" cy="17730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нешний, трава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E4D9DB52-0F91-EF34-815F-07F1186943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2329" y="3112245"/>
            <a:ext cx="3150284" cy="23569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EEE941-DE90-843C-A2B1-DC5285398EDD}"/>
              </a:ext>
            </a:extLst>
          </p:cNvPr>
          <p:cNvSpPr txBox="1"/>
          <p:nvPr/>
        </p:nvSpPr>
        <p:spPr>
          <a:xfrm>
            <a:off x="296242" y="1257391"/>
            <a:ext cx="8045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T NORMS"/>
              </a:rPr>
              <a:t>Выполнили покос газона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T NORMS"/>
              </a:rPr>
              <a:t>Выполнили подкормку растений и газона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T NORMS"/>
              </a:rPr>
              <a:t>Провели прополку участков с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T NORMS"/>
              </a:rPr>
              <a:t>гейхерой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T NORMS"/>
              </a:rPr>
              <a:t> многолетней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T NORMS"/>
              </a:rPr>
              <a:t>Выполнили подкормку растений и газона</a:t>
            </a:r>
            <a:endParaRPr lang="ru-RU" dirty="0"/>
          </a:p>
          <a:p>
            <a:endParaRPr lang="ru-RU" sz="1800" b="0" i="0" u="none" strike="noStrike" dirty="0">
              <a:solidFill>
                <a:srgbClr val="000000"/>
              </a:solidFill>
              <a:effectLst/>
              <a:latin typeface="TT NOR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b="0" i="0" u="none" strike="noStrike" dirty="0">
              <a:solidFill>
                <a:srgbClr val="000000"/>
              </a:solidFill>
              <a:effectLst/>
              <a:latin typeface="TT NORM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Регулярно проводили полив растений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ешний, метла&#10;&#10;Автоматически созданное описание">
            <a:extLst>
              <a:ext uri="{FF2B5EF4-FFF2-40B4-BE49-F238E27FC236}">
                <a16:creationId xmlns:a16="http://schemas.microsoft.com/office/drawing/2014/main" id="{662B4D12-3028-7871-AEB6-72E5217AE9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9" y="1502304"/>
            <a:ext cx="2381105" cy="4233076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04A242C-719C-1C33-11F2-EF03C6509B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67" y="1502304"/>
            <a:ext cx="3174808" cy="423307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рава, внешний, обочина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ED708BAC-2CEF-EF53-278A-54A36B2A6E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78" y="1502304"/>
            <a:ext cx="2381105" cy="423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81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16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Очистили лифты в корпусе А от транспортировочной пленники и защитной обшивки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п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41356835-6385-5E1C-F967-8818FDA42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620000"/>
            <a:ext cx="2700000" cy="360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A966F9E8-7FD5-64C4-EFFE-7104C11C72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00" y="1629000"/>
            <a:ext cx="2700000" cy="360000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D3F62414-6EB2-5B6A-8917-C5A2B35BEE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00" y="1629000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1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44000"/>
            <a:ext cx="583999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Выполнили ремонт дверной ручки у выхода на пожарную лестницу (этаж № -2)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внутренний, стена, ванная, туалет&#10;&#10;Автоматически созданное описание">
            <a:extLst>
              <a:ext uri="{FF2B5EF4-FFF2-40B4-BE49-F238E27FC236}">
                <a16:creationId xmlns:a16="http://schemas.microsoft.com/office/drawing/2014/main" id="{B311628B-9837-11D2-D0FF-523534CF6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24" y="1637816"/>
            <a:ext cx="2826849" cy="3769132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стена, ванная, пол&#10;&#10;Автоматически созданное описание">
            <a:extLst>
              <a:ext uri="{FF2B5EF4-FFF2-40B4-BE49-F238E27FC236}">
                <a16:creationId xmlns:a16="http://schemas.microsoft.com/office/drawing/2014/main" id="{AB356765-FE79-CC15-4BF2-54668E065E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76" y="1637816"/>
            <a:ext cx="2826849" cy="37691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утренний, пол, стена, ванная&#10;&#10;Автоматически созданное описание">
            <a:extLst>
              <a:ext uri="{FF2B5EF4-FFF2-40B4-BE49-F238E27FC236}">
                <a16:creationId xmlns:a16="http://schemas.microsoft.com/office/drawing/2014/main" id="{363C83B5-53B8-E69B-D714-3C6D13FCC9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" y="1637817"/>
            <a:ext cx="2826848" cy="376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8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599"/>
            <a:ext cx="6300501" cy="410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Промывка грязезащитных решеток на входе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емля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22EE6E9F-C76C-5827-D931-F73C57E31B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1764000"/>
            <a:ext cx="2207203" cy="3312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решетка&#10;&#10;Автоматически созданное описание">
            <a:extLst>
              <a:ext uri="{FF2B5EF4-FFF2-40B4-BE49-F238E27FC236}">
                <a16:creationId xmlns:a16="http://schemas.microsoft.com/office/drawing/2014/main" id="{BDA39466-C9F7-CA85-51F7-ECAB9A5CF1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764000"/>
            <a:ext cx="2208796" cy="3312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емля, внешний, тротуар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DDEE4B75-7DF6-14D5-DF97-6D7CCE88E2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0" y="1764000"/>
            <a:ext cx="2209598" cy="3312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0DF99BA-F811-E11D-D5A2-4CEE227AB0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764000"/>
            <a:ext cx="2207203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6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360000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Переупаковка этажных стояков теплоснабжения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, сковорода, зубчатая передача&#10;&#10;Автоматически созданное описание">
            <a:extLst>
              <a:ext uri="{FF2B5EF4-FFF2-40B4-BE49-F238E27FC236}">
                <a16:creationId xmlns:a16="http://schemas.microsoft.com/office/drawing/2014/main" id="{D9F86554-5DBD-FBAD-240F-4217E045EF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23" y="2607543"/>
            <a:ext cx="1852677" cy="3289853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FBBBBED2-A706-A51C-2C23-16C92DDCD8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5" y="2607543"/>
            <a:ext cx="1852676" cy="32898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4B9A41-6F0A-FD3D-D4AE-597A13AC0BF7}"/>
              </a:ext>
            </a:extLst>
          </p:cNvPr>
          <p:cNvSpPr txBox="1"/>
          <p:nvPr/>
        </p:nvSpPr>
        <p:spPr>
          <a:xfrm>
            <a:off x="296242" y="1076504"/>
            <a:ext cx="804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Проведена инспекция всех стояков. Переупаковка 6 стояков. </a:t>
            </a:r>
          </a:p>
        </p:txBody>
      </p:sp>
    </p:spTree>
    <p:extLst>
      <p:ext uri="{BB962C8B-B14F-4D97-AF65-F5344CB8AC3E}">
        <p14:creationId xmlns:p14="http://schemas.microsoft.com/office/powerpoint/2010/main" val="460385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4389</TotalTime>
  <Words>399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Владимир Братчиков</cp:lastModifiedBy>
  <cp:revision>389</cp:revision>
  <dcterms:created xsi:type="dcterms:W3CDTF">2022-01-28T09:16:54Z</dcterms:created>
  <dcterms:modified xsi:type="dcterms:W3CDTF">2022-12-26T12:07:52Z</dcterms:modified>
</cp:coreProperties>
</file>