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2" r:id="rId4"/>
    <p:sldId id="323" r:id="rId5"/>
    <p:sldId id="327" r:id="rId6"/>
    <p:sldId id="319" r:id="rId7"/>
    <p:sldId id="328" r:id="rId8"/>
    <p:sldId id="329" r:id="rId9"/>
    <p:sldId id="266" r:id="rId10"/>
    <p:sldId id="258" r:id="rId11"/>
    <p:sldId id="267" r:id="rId12"/>
    <p:sldId id="268" r:id="rId13"/>
    <p:sldId id="270" r:id="rId14"/>
    <p:sldId id="269" r:id="rId15"/>
    <p:sldId id="272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сентябрь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EB2764-EB68-4CBE-86E3-41811929D35C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Внеплановое техническое обслуживание лифтов подъезда №3</a:t>
          </a:r>
        </a:p>
      </dgm:t>
    </dgm:pt>
    <dgm:pt modelId="{A2E5FBF1-A4E6-4A39-BD23-39C83E4ADF53}" type="parTrans" cxnId="{F115B190-5A05-4A51-8E0E-ABEBE3DBB4AA}">
      <dgm:prSet/>
      <dgm:spPr/>
      <dgm:t>
        <a:bodyPr/>
        <a:lstStyle/>
        <a:p>
          <a:endParaRPr lang="ru-RU"/>
        </a:p>
      </dgm:t>
    </dgm:pt>
    <dgm:pt modelId="{0DFB075D-4A28-4D02-B000-B4906C6C90EF}" type="sibTrans" cxnId="{F115B190-5A05-4A51-8E0E-ABEBE3DBB4AA}">
      <dgm:prSet/>
      <dgm:spPr/>
      <dgm:t>
        <a:bodyPr/>
        <a:lstStyle/>
        <a:p>
          <a:endParaRPr lang="ru-RU"/>
        </a:p>
      </dgm:t>
    </dgm:pt>
    <dgm:pt modelId="{E4C7C29C-8819-4011-881F-280C76F3C5B5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Профилактическая промывка внутридомовой системы канализации</a:t>
          </a:r>
        </a:p>
      </dgm:t>
    </dgm:pt>
    <dgm:pt modelId="{65E6D29D-2F05-4E9F-9D15-D0B5E13A6DAF}" type="parTrans" cxnId="{D40C2F2A-923D-4B51-B69E-86297872DFC2}">
      <dgm:prSet/>
      <dgm:spPr/>
      <dgm:t>
        <a:bodyPr/>
        <a:lstStyle/>
        <a:p>
          <a:endParaRPr lang="ru-RU"/>
        </a:p>
      </dgm:t>
    </dgm:pt>
    <dgm:pt modelId="{5BC9B791-A8EB-4CBD-8138-AB1EB4A4997E}" type="sibTrans" cxnId="{D40C2F2A-923D-4B51-B69E-86297872DFC2}">
      <dgm:prSet/>
      <dgm:spPr/>
      <dgm:t>
        <a:bodyPr/>
        <a:lstStyle/>
        <a:p>
          <a:endParaRPr lang="ru-RU"/>
        </a:p>
      </dgm:t>
    </dgm:pt>
    <dgm:pt modelId="{DFD3879C-170F-4E61-BDD1-9C3251910EC6}">
      <dgm:prSet custT="1"/>
      <dgm:spPr/>
      <dgm:t>
        <a:bodyPr anchor="ctr"/>
        <a:lstStyle/>
        <a:p>
          <a:pPr algn="l"/>
          <a:r>
            <a:rPr lang="ru-RU" sz="1900" b="0" i="0" u="none" dirty="0"/>
            <a:t>Контроль состояния фильтров  системы вентиляции с частичной заменой</a:t>
          </a:r>
          <a:endParaRPr lang="ru-RU" sz="1900" dirty="0">
            <a:latin typeface="TT NORMS"/>
          </a:endParaRPr>
        </a:p>
      </dgm:t>
    </dgm:pt>
    <dgm:pt modelId="{0B16D0BF-C1C7-497C-A091-4841599CCF9C}" type="parTrans" cxnId="{6793936B-7585-4B97-A934-C62AB2A87E7A}">
      <dgm:prSet/>
      <dgm:spPr/>
      <dgm:t>
        <a:bodyPr/>
        <a:lstStyle/>
        <a:p>
          <a:endParaRPr lang="ru-RU"/>
        </a:p>
      </dgm:t>
    </dgm:pt>
    <dgm:pt modelId="{795C0E77-7BA1-474B-A1F5-756A8A37A56C}" type="sibTrans" cxnId="{6793936B-7585-4B97-A934-C62AB2A87E7A}">
      <dgm:prSet/>
      <dgm:spPr/>
      <dgm:t>
        <a:bodyPr/>
        <a:lstStyle/>
        <a:p>
          <a:endParaRPr lang="ru-RU"/>
        </a:p>
      </dgm:t>
    </dgm:pt>
    <dgm:pt modelId="{A6DE9F0B-F8A1-4849-A462-4718900270E0}">
      <dgm:prSet custT="1"/>
      <dgm:spPr/>
      <dgm:t>
        <a:bodyPr anchor="ctr"/>
        <a:lstStyle/>
        <a:p>
          <a:pPr algn="l"/>
          <a:r>
            <a:rPr lang="ru-RU" sz="1900" b="0" i="0" u="none" dirty="0"/>
            <a:t>Проверка состояния трубопроводов, регулирующей и запорной арматуры индивидуального теплового пункта</a:t>
          </a:r>
          <a:endParaRPr lang="ru-RU" sz="1900" dirty="0">
            <a:latin typeface="TT NORMS"/>
          </a:endParaRPr>
        </a:p>
      </dgm:t>
    </dgm:pt>
    <dgm:pt modelId="{15A460F3-46CD-4EB0-B503-7F014CABC00E}" type="parTrans" cxnId="{65B6EBEA-08DE-4C48-81EF-E4C034ABC634}">
      <dgm:prSet/>
      <dgm:spPr/>
    </dgm:pt>
    <dgm:pt modelId="{D1463C7C-7386-4F50-9F31-6BBC7779D474}" type="sibTrans" cxnId="{65B6EBEA-08DE-4C48-81EF-E4C034ABC634}">
      <dgm:prSet/>
      <dgm:spPr/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55E64986-D2E5-4572-AB9F-8D7E3E64777B}" type="pres">
      <dgm:prSet presAssocID="{47EB2764-EB68-4CBE-86E3-41811929D35C}" presName="thickLine" presStyleLbl="alignNode1" presStyleIdx="0" presStyleCnt="4"/>
      <dgm:spPr/>
    </dgm:pt>
    <dgm:pt modelId="{ED5E7586-C6FC-4D97-BA85-FD58C9590B26}" type="pres">
      <dgm:prSet presAssocID="{47EB2764-EB68-4CBE-86E3-41811929D35C}" presName="horz1" presStyleCnt="0"/>
      <dgm:spPr/>
    </dgm:pt>
    <dgm:pt modelId="{B2BA1262-3B03-4F3C-896E-665AF878BF21}" type="pres">
      <dgm:prSet presAssocID="{47EB2764-EB68-4CBE-86E3-41811929D35C}" presName="tx1" presStyleLbl="revTx" presStyleIdx="0" presStyleCnt="4"/>
      <dgm:spPr/>
    </dgm:pt>
    <dgm:pt modelId="{32AAFD01-E71B-44FB-AA30-75EBE296C34C}" type="pres">
      <dgm:prSet presAssocID="{47EB2764-EB68-4CBE-86E3-41811929D35C}" presName="vert1" presStyleCnt="0"/>
      <dgm:spPr/>
    </dgm:pt>
    <dgm:pt modelId="{BE4DC719-1A3E-4AC7-81EB-32FFE9A7AA47}" type="pres">
      <dgm:prSet presAssocID="{E4C7C29C-8819-4011-881F-280C76F3C5B5}" presName="thickLine" presStyleLbl="alignNode1" presStyleIdx="1" presStyleCnt="4"/>
      <dgm:spPr/>
    </dgm:pt>
    <dgm:pt modelId="{EA93F76C-CAE7-4173-A014-FCDA02688803}" type="pres">
      <dgm:prSet presAssocID="{E4C7C29C-8819-4011-881F-280C76F3C5B5}" presName="horz1" presStyleCnt="0"/>
      <dgm:spPr/>
    </dgm:pt>
    <dgm:pt modelId="{D9F2799E-B009-4872-A8B6-D3F95EF372E7}" type="pres">
      <dgm:prSet presAssocID="{E4C7C29C-8819-4011-881F-280C76F3C5B5}" presName="tx1" presStyleLbl="revTx" presStyleIdx="1" presStyleCnt="4"/>
      <dgm:spPr/>
    </dgm:pt>
    <dgm:pt modelId="{A3093CEA-FD37-4101-B5E6-5D5884DCDA71}" type="pres">
      <dgm:prSet presAssocID="{E4C7C29C-8819-4011-881F-280C76F3C5B5}" presName="vert1" presStyleCnt="0"/>
      <dgm:spPr/>
    </dgm:pt>
    <dgm:pt modelId="{F2822602-FD53-4867-A4AA-CD9AB68CFC97}" type="pres">
      <dgm:prSet presAssocID="{DFD3879C-170F-4E61-BDD1-9C3251910EC6}" presName="thickLine" presStyleLbl="alignNode1" presStyleIdx="2" presStyleCnt="4"/>
      <dgm:spPr/>
    </dgm:pt>
    <dgm:pt modelId="{2EDAD57B-B3D2-47C0-86DD-260362C2E954}" type="pres">
      <dgm:prSet presAssocID="{DFD3879C-170F-4E61-BDD1-9C3251910EC6}" presName="horz1" presStyleCnt="0"/>
      <dgm:spPr/>
    </dgm:pt>
    <dgm:pt modelId="{B0D49AFA-C8EE-4375-81F8-24A9BDACC63C}" type="pres">
      <dgm:prSet presAssocID="{DFD3879C-170F-4E61-BDD1-9C3251910EC6}" presName="tx1" presStyleLbl="revTx" presStyleIdx="2" presStyleCnt="4"/>
      <dgm:spPr/>
    </dgm:pt>
    <dgm:pt modelId="{0853ABDE-2E23-4F37-84B6-05862DDE39EE}" type="pres">
      <dgm:prSet presAssocID="{DFD3879C-170F-4E61-BDD1-9C3251910EC6}" presName="vert1" presStyleCnt="0"/>
      <dgm:spPr/>
    </dgm:pt>
    <dgm:pt modelId="{7CF86B1A-C892-4119-9C83-992933EDDA17}" type="pres">
      <dgm:prSet presAssocID="{A6DE9F0B-F8A1-4849-A462-4718900270E0}" presName="thickLine" presStyleLbl="alignNode1" presStyleIdx="3" presStyleCnt="4"/>
      <dgm:spPr/>
    </dgm:pt>
    <dgm:pt modelId="{673E4CFB-DB11-48A5-9AB1-A9198A70A47E}" type="pres">
      <dgm:prSet presAssocID="{A6DE9F0B-F8A1-4849-A462-4718900270E0}" presName="horz1" presStyleCnt="0"/>
      <dgm:spPr/>
    </dgm:pt>
    <dgm:pt modelId="{5F23DE62-C796-4B47-85AD-9CB3944F71EA}" type="pres">
      <dgm:prSet presAssocID="{A6DE9F0B-F8A1-4849-A462-4718900270E0}" presName="tx1" presStyleLbl="revTx" presStyleIdx="3" presStyleCnt="4"/>
      <dgm:spPr/>
    </dgm:pt>
    <dgm:pt modelId="{CB2CBF14-0937-4F58-B8A6-E08EFD43DBE4}" type="pres">
      <dgm:prSet presAssocID="{A6DE9F0B-F8A1-4849-A462-4718900270E0}" presName="vert1" presStyleCnt="0"/>
      <dgm:spPr/>
    </dgm:pt>
  </dgm:ptLst>
  <dgm:cxnLst>
    <dgm:cxn modelId="{D40C2F2A-923D-4B51-B69E-86297872DFC2}" srcId="{7CF33A2E-ABA6-4CC0-B113-D45AFE9B77D2}" destId="{E4C7C29C-8819-4011-881F-280C76F3C5B5}" srcOrd="1" destOrd="0" parTransId="{65E6D29D-2F05-4E9F-9D15-D0B5E13A6DAF}" sibTransId="{5BC9B791-A8EB-4CBD-8138-AB1EB4A4997E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82DC6646-790A-48EB-A985-E40614AE4848}" type="presOf" srcId="{DFD3879C-170F-4E61-BDD1-9C3251910EC6}" destId="{B0D49AFA-C8EE-4375-81F8-24A9BDACC63C}" srcOrd="0" destOrd="0" presId="urn:microsoft.com/office/officeart/2008/layout/LinedList"/>
    <dgm:cxn modelId="{6793936B-7585-4B97-A934-C62AB2A87E7A}" srcId="{7CF33A2E-ABA6-4CC0-B113-D45AFE9B77D2}" destId="{DFD3879C-170F-4E61-BDD1-9C3251910EC6}" srcOrd="2" destOrd="0" parTransId="{0B16D0BF-C1C7-497C-A091-4841599CCF9C}" sibTransId="{795C0E77-7BA1-474B-A1F5-756A8A37A56C}"/>
    <dgm:cxn modelId="{F115B190-5A05-4A51-8E0E-ABEBE3DBB4AA}" srcId="{7CF33A2E-ABA6-4CC0-B113-D45AFE9B77D2}" destId="{47EB2764-EB68-4CBE-86E3-41811929D35C}" srcOrd="0" destOrd="0" parTransId="{A2E5FBF1-A4E6-4A39-BD23-39C83E4ADF53}" sibTransId="{0DFB075D-4A28-4D02-B000-B4906C6C90EF}"/>
    <dgm:cxn modelId="{D056E8BC-C7EB-4C01-A02E-C15810C54C3B}" type="presOf" srcId="{A6DE9F0B-F8A1-4849-A462-4718900270E0}" destId="{5F23DE62-C796-4B47-85AD-9CB3944F71EA}" srcOrd="0" destOrd="0" presId="urn:microsoft.com/office/officeart/2008/layout/LinedList"/>
    <dgm:cxn modelId="{D3D846E1-8B05-4C6C-8744-EAA56CD6E8DD}" type="presOf" srcId="{E4C7C29C-8819-4011-881F-280C76F3C5B5}" destId="{D9F2799E-B009-4872-A8B6-D3F95EF372E7}" srcOrd="0" destOrd="0" presId="urn:microsoft.com/office/officeart/2008/layout/LinedList"/>
    <dgm:cxn modelId="{65B6EBEA-08DE-4C48-81EF-E4C034ABC634}" srcId="{7CF33A2E-ABA6-4CC0-B113-D45AFE9B77D2}" destId="{A6DE9F0B-F8A1-4849-A462-4718900270E0}" srcOrd="3" destOrd="0" parTransId="{15A460F3-46CD-4EB0-B503-7F014CABC00E}" sibTransId="{D1463C7C-7386-4F50-9F31-6BBC7779D474}"/>
    <dgm:cxn modelId="{5F3166EB-1866-4BB0-8D85-D0095B0AE173}" type="presOf" srcId="{47EB2764-EB68-4CBE-86E3-41811929D35C}" destId="{B2BA1262-3B03-4F3C-896E-665AF878BF21}" srcOrd="0" destOrd="0" presId="urn:microsoft.com/office/officeart/2008/layout/LinedList"/>
    <dgm:cxn modelId="{C2B70477-F9A5-4E71-9E64-7104490C7FD9}" type="presParOf" srcId="{C144393C-C46A-407D-B9BB-663670DC4BDB}" destId="{55E64986-D2E5-4572-AB9F-8D7E3E64777B}" srcOrd="0" destOrd="0" presId="urn:microsoft.com/office/officeart/2008/layout/LinedList"/>
    <dgm:cxn modelId="{8D112B8E-C9F3-442D-B210-C239B2532AEF}" type="presParOf" srcId="{C144393C-C46A-407D-B9BB-663670DC4BDB}" destId="{ED5E7586-C6FC-4D97-BA85-FD58C9590B26}" srcOrd="1" destOrd="0" presId="urn:microsoft.com/office/officeart/2008/layout/LinedList"/>
    <dgm:cxn modelId="{347473B8-80A6-4E9B-9A1F-46A0FCC027AE}" type="presParOf" srcId="{ED5E7586-C6FC-4D97-BA85-FD58C9590B26}" destId="{B2BA1262-3B03-4F3C-896E-665AF878BF21}" srcOrd="0" destOrd="0" presId="urn:microsoft.com/office/officeart/2008/layout/LinedList"/>
    <dgm:cxn modelId="{2E50D96E-8884-4EA2-866E-685A707B0C61}" type="presParOf" srcId="{ED5E7586-C6FC-4D97-BA85-FD58C9590B26}" destId="{32AAFD01-E71B-44FB-AA30-75EBE296C34C}" srcOrd="1" destOrd="0" presId="urn:microsoft.com/office/officeart/2008/layout/LinedList"/>
    <dgm:cxn modelId="{568F3C9F-1AE4-4415-BC52-FDBE6D036276}" type="presParOf" srcId="{C144393C-C46A-407D-B9BB-663670DC4BDB}" destId="{BE4DC719-1A3E-4AC7-81EB-32FFE9A7AA47}" srcOrd="2" destOrd="0" presId="urn:microsoft.com/office/officeart/2008/layout/LinedList"/>
    <dgm:cxn modelId="{E4A16280-164B-4CE9-A11F-3D61ACD38D70}" type="presParOf" srcId="{C144393C-C46A-407D-B9BB-663670DC4BDB}" destId="{EA93F76C-CAE7-4173-A014-FCDA02688803}" srcOrd="3" destOrd="0" presId="urn:microsoft.com/office/officeart/2008/layout/LinedList"/>
    <dgm:cxn modelId="{C3977E81-3474-4949-8BE2-F632B7E88A34}" type="presParOf" srcId="{EA93F76C-CAE7-4173-A014-FCDA02688803}" destId="{D9F2799E-B009-4872-A8B6-D3F95EF372E7}" srcOrd="0" destOrd="0" presId="urn:microsoft.com/office/officeart/2008/layout/LinedList"/>
    <dgm:cxn modelId="{561E5268-1912-462B-8EE2-2252705DC2FC}" type="presParOf" srcId="{EA93F76C-CAE7-4173-A014-FCDA02688803}" destId="{A3093CEA-FD37-4101-B5E6-5D5884DCDA71}" srcOrd="1" destOrd="0" presId="urn:microsoft.com/office/officeart/2008/layout/LinedList"/>
    <dgm:cxn modelId="{8DD6905B-7DA2-42F6-BB69-27ED1360CBAE}" type="presParOf" srcId="{C144393C-C46A-407D-B9BB-663670DC4BDB}" destId="{F2822602-FD53-4867-A4AA-CD9AB68CFC97}" srcOrd="4" destOrd="0" presId="urn:microsoft.com/office/officeart/2008/layout/LinedList"/>
    <dgm:cxn modelId="{ECDF05FB-C07F-44A5-AF55-04982E8EA9E0}" type="presParOf" srcId="{C144393C-C46A-407D-B9BB-663670DC4BDB}" destId="{2EDAD57B-B3D2-47C0-86DD-260362C2E954}" srcOrd="5" destOrd="0" presId="urn:microsoft.com/office/officeart/2008/layout/LinedList"/>
    <dgm:cxn modelId="{5689D915-F832-4462-BFF7-38B65DBAEDC1}" type="presParOf" srcId="{2EDAD57B-B3D2-47C0-86DD-260362C2E954}" destId="{B0D49AFA-C8EE-4375-81F8-24A9BDACC63C}" srcOrd="0" destOrd="0" presId="urn:microsoft.com/office/officeart/2008/layout/LinedList"/>
    <dgm:cxn modelId="{03271C8E-DAD3-435E-8D30-43E2E0019B17}" type="presParOf" srcId="{2EDAD57B-B3D2-47C0-86DD-260362C2E954}" destId="{0853ABDE-2E23-4F37-84B6-05862DDE39EE}" srcOrd="1" destOrd="0" presId="urn:microsoft.com/office/officeart/2008/layout/LinedList"/>
    <dgm:cxn modelId="{628B431E-FB03-45B7-B3EA-BDCF83FC7E8E}" type="presParOf" srcId="{C144393C-C46A-407D-B9BB-663670DC4BDB}" destId="{7CF86B1A-C892-4119-9C83-992933EDDA17}" srcOrd="6" destOrd="0" presId="urn:microsoft.com/office/officeart/2008/layout/LinedList"/>
    <dgm:cxn modelId="{7E263CEC-D5E1-41A2-BA12-2A639068DBF5}" type="presParOf" srcId="{C144393C-C46A-407D-B9BB-663670DC4BDB}" destId="{673E4CFB-DB11-48A5-9AB1-A9198A70A47E}" srcOrd="7" destOrd="0" presId="urn:microsoft.com/office/officeart/2008/layout/LinedList"/>
    <dgm:cxn modelId="{37E0B4D5-168A-4A2E-A428-317931A05D9B}" type="presParOf" srcId="{673E4CFB-DB11-48A5-9AB1-A9198A70A47E}" destId="{5F23DE62-C796-4B47-85AD-9CB3944F71EA}" srcOrd="0" destOrd="0" presId="urn:microsoft.com/office/officeart/2008/layout/LinedList"/>
    <dgm:cxn modelId="{0FAE7B0C-9F1C-46ED-A243-0ADB2BF970DF}" type="presParOf" srcId="{673E4CFB-DB11-48A5-9AB1-A9198A70A47E}" destId="{CB2CBF14-0937-4F58-B8A6-E08EFD43DB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сентябрь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64986-D2E5-4572-AB9F-8D7E3E64777B}">
      <dsp:nvSpPr>
        <dsp:cNvPr id="0" name=""/>
        <dsp:cNvSpPr/>
      </dsp:nvSpPr>
      <dsp:spPr>
        <a:xfrm>
          <a:off x="0" y="0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BA1262-3B03-4F3C-896E-665AF878BF21}">
      <dsp:nvSpPr>
        <dsp:cNvPr id="0" name=""/>
        <dsp:cNvSpPr/>
      </dsp:nvSpPr>
      <dsp:spPr>
        <a:xfrm>
          <a:off x="0" y="0"/>
          <a:ext cx="8369779" cy="122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Внеплановое техническое обслуживание лифтов подъезда №3</a:t>
          </a:r>
        </a:p>
      </dsp:txBody>
      <dsp:txXfrm>
        <a:off x="0" y="0"/>
        <a:ext cx="8369779" cy="1223722"/>
      </dsp:txXfrm>
    </dsp:sp>
    <dsp:sp modelId="{BE4DC719-1A3E-4AC7-81EB-32FFE9A7AA47}">
      <dsp:nvSpPr>
        <dsp:cNvPr id="0" name=""/>
        <dsp:cNvSpPr/>
      </dsp:nvSpPr>
      <dsp:spPr>
        <a:xfrm>
          <a:off x="0" y="1223722"/>
          <a:ext cx="8369779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F2799E-B009-4872-A8B6-D3F95EF372E7}">
      <dsp:nvSpPr>
        <dsp:cNvPr id="0" name=""/>
        <dsp:cNvSpPr/>
      </dsp:nvSpPr>
      <dsp:spPr>
        <a:xfrm>
          <a:off x="0" y="1223722"/>
          <a:ext cx="8369779" cy="122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Профилактическая промывка внутридомовой системы канализации</a:t>
          </a:r>
        </a:p>
      </dsp:txBody>
      <dsp:txXfrm>
        <a:off x="0" y="1223722"/>
        <a:ext cx="8369779" cy="1223722"/>
      </dsp:txXfrm>
    </dsp:sp>
    <dsp:sp modelId="{F2822602-FD53-4867-A4AA-CD9AB68CFC97}">
      <dsp:nvSpPr>
        <dsp:cNvPr id="0" name=""/>
        <dsp:cNvSpPr/>
      </dsp:nvSpPr>
      <dsp:spPr>
        <a:xfrm>
          <a:off x="0" y="2447444"/>
          <a:ext cx="8369779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D49AFA-C8EE-4375-81F8-24A9BDACC63C}">
      <dsp:nvSpPr>
        <dsp:cNvPr id="0" name=""/>
        <dsp:cNvSpPr/>
      </dsp:nvSpPr>
      <dsp:spPr>
        <a:xfrm>
          <a:off x="0" y="2447444"/>
          <a:ext cx="8369779" cy="122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u="none" kern="1200" dirty="0"/>
            <a:t>Контроль состояния фильтров  системы вентиляции с частичной заменой</a:t>
          </a:r>
          <a:endParaRPr lang="ru-RU" sz="1900" kern="1200" dirty="0">
            <a:latin typeface="TT NORMS"/>
          </a:endParaRPr>
        </a:p>
      </dsp:txBody>
      <dsp:txXfrm>
        <a:off x="0" y="2447444"/>
        <a:ext cx="8369779" cy="1223722"/>
      </dsp:txXfrm>
    </dsp:sp>
    <dsp:sp modelId="{7CF86B1A-C892-4119-9C83-992933EDDA17}">
      <dsp:nvSpPr>
        <dsp:cNvPr id="0" name=""/>
        <dsp:cNvSpPr/>
      </dsp:nvSpPr>
      <dsp:spPr>
        <a:xfrm>
          <a:off x="0" y="3671167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23DE62-C796-4B47-85AD-9CB3944F71EA}">
      <dsp:nvSpPr>
        <dsp:cNvPr id="0" name=""/>
        <dsp:cNvSpPr/>
      </dsp:nvSpPr>
      <dsp:spPr>
        <a:xfrm>
          <a:off x="0" y="3671167"/>
          <a:ext cx="8369779" cy="122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u="none" kern="1200" dirty="0"/>
            <a:t>Проверка состояния трубопроводов, регулирующей и запорной арматуры индивидуального теплового пункта</a:t>
          </a:r>
          <a:endParaRPr lang="ru-RU" sz="1900" kern="1200" dirty="0">
            <a:latin typeface="TT NORMS"/>
          </a:endParaRPr>
        </a:p>
      </dsp:txBody>
      <dsp:txXfrm>
        <a:off x="0" y="3671167"/>
        <a:ext cx="8369779" cy="1223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Сентябрь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23642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сентябрь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696,6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84,4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endParaRPr lang="ru-RU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712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84,4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11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сентябрь 2024 года выполнили 395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85283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сентябрь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3 992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381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4 215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395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аварийных заявок не поступало</a:t>
            </a:r>
          </a:p>
        </p:txBody>
      </p:sp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сентябре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374009"/>
              </p:ext>
            </p:extLst>
          </p:nvPr>
        </p:nvGraphicFramePr>
        <p:xfrm>
          <a:off x="387111" y="2113629"/>
          <a:ext cx="8369778" cy="2129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Прочистка дренажных воронок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Очистка конвекторов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Весь дом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Очистка от грязи технических дверей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2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27946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2024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сентябрь 2024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21 734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2 669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736400"/>
              </p:ext>
            </p:extLst>
          </p:nvPr>
        </p:nvGraphicFramePr>
        <p:xfrm>
          <a:off x="605338" y="1275595"/>
          <a:ext cx="8098715" cy="428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Сентябрь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42 052 933,04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1 795 080,00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43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1 003 932,17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43 848 013,04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1 076 617,37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962325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Опрыскивание препаратами от мучнистой росы кустов калины и бересклета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Санитарная обрезка  кустарников и хвойных растений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и мульчирование почвы под кустарниками и растениями центральной клумбы. Удаление отцветших растений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Посадка кустов спиреи -  8 шт. на центральной клумбе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приствольных кругов.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Прочесывание  газона, освобождение  от  отмершего травяного кома,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мусора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почвы и растений кустарника  живой изгороди на стоянке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газонной травы под кустами  на гостевой парковке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 живой изгороди кустов кизильника на стоянке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туй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18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6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технического состояния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793569-96CA-453D-A307-D241A6DB5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54" y="1188000"/>
            <a:ext cx="1485000" cy="19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CF37DF-A19D-40FF-BC79-04FE20E74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65" y="1188000"/>
            <a:ext cx="1485000" cy="19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376C00-7B0B-4540-AE2F-FDD6BA0064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54" y="3708000"/>
            <a:ext cx="1485000" cy="198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6757A60-95E2-4230-B918-C6A8665291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65" y="3708000"/>
            <a:ext cx="1485000" cy="198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FA6DF0-D2D3-4B1B-AD86-CFD22DECE8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59" y="3708000"/>
            <a:ext cx="1485000" cy="198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455CAB-3727-4EA0-93B0-948E6EBFD6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77" y="3708000"/>
            <a:ext cx="1485000" cy="198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40379F9-E77C-4B2C-9DD8-C6AB937BCC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8" y="3708000"/>
            <a:ext cx="1485000" cy="19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D22B05-83B9-461D-9A6D-976F4E5052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77" y="1188000"/>
            <a:ext cx="1485000" cy="198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199FC01-1386-44A9-BBB7-FDD5428FCD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8" y="1188000"/>
            <a:ext cx="1485000" cy="19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A5BB8F0-325D-42C6-85F7-4D1D1A0E0B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76" y="1188000"/>
            <a:ext cx="1485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Мойка фасада от атмосферных осадков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202C97-0B1B-4322-B431-CB4ABE648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09" y="1272978"/>
            <a:ext cx="1485000" cy="19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A9CC13-BBAC-40C3-9E70-CD4697D04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00" y="1272978"/>
            <a:ext cx="1485000" cy="198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0ED913A-3372-4207-B35E-34C46E4174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69" y="1272978"/>
            <a:ext cx="1113750" cy="198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A34071-5D6A-4417-AF58-EBE292344F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7" y="1272978"/>
            <a:ext cx="1113750" cy="198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2F581BC-BA74-456B-8C59-D17725EFB9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2" y="3659977"/>
            <a:ext cx="1485000" cy="19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6A511A8-74BD-4861-8234-6027064069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44" y="3673082"/>
            <a:ext cx="1485000" cy="198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967FB33-A450-419D-9151-64A2D5E0D1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19" y="3673082"/>
            <a:ext cx="1485000" cy="19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5A4FF90-45E0-4DDD-93CA-50FEBBAD3B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92" y="3673082"/>
            <a:ext cx="1485000" cy="19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5894FAB-4DA6-45A2-9C2C-6C3F4FCC4E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10" y="3673082"/>
            <a:ext cx="1485000" cy="198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599DA8C-C169-454F-BC7B-9398938E5E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19" y="1272978"/>
            <a:ext cx="1485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2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151E6C-6EEC-4D3B-9692-FC2FB4195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0" y="1296000"/>
            <a:ext cx="1431000" cy="190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A19E37-EB05-4A14-98F6-D8B624C14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3744000"/>
            <a:ext cx="1431000" cy="190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8F7456-CE5F-4481-A96E-D64545B29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00" y="3744000"/>
            <a:ext cx="1431000" cy="190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0E0F17-57B9-4867-B508-AFE71D140B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1296000"/>
            <a:ext cx="1431000" cy="190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006F8B-69F4-4F47-BCFC-3EC06831EC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00" y="1296000"/>
            <a:ext cx="1431000" cy="190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2115788-77F6-4165-8948-2AA08A3F20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5" y="3744000"/>
            <a:ext cx="1431000" cy="190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DF31EC4-189D-4C2D-B9D9-6218A8C134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72" y="3744000"/>
            <a:ext cx="1431000" cy="1908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DCC63A-17F6-4E8E-9087-2197E2A2D9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296000"/>
            <a:ext cx="1431000" cy="190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CE4FFA7-8367-4C00-9CEA-4EFE1C073B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1296000"/>
            <a:ext cx="1431000" cy="1908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2C3D65-C878-4BA0-BD98-19A7FB9E33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3744000"/>
            <a:ext cx="1431000" cy="1908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315DCDA-D275-4376-B747-E5B4EF581F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3744000"/>
            <a:ext cx="1431000" cy="1908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3DD48DB-ABF7-48B5-A4A0-36FB03A4202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00" y="1296000"/>
            <a:ext cx="1431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Локальный ремонт трещин и выбоин в паркинге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7D683-C018-4B4D-A9AF-C6ECFB5DB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8" y="1015068"/>
            <a:ext cx="3620897" cy="48278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F87E50-0DEC-4ABD-9950-0963DD5BE4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6" y="1015069"/>
            <a:ext cx="3620897" cy="48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поврежденной плитки в лифте В подъезда №2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8D7B1F-F13F-4F59-AACD-B432D8629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02" y="1820709"/>
            <a:ext cx="2420478" cy="32165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40A060-3B6A-4C81-84A9-34553C08F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0" y="2661741"/>
            <a:ext cx="3405308" cy="15345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4E035D-F635-432F-B418-D343789027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34" y="1820709"/>
            <a:ext cx="2420478" cy="32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9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608559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9013</TotalTime>
  <Words>514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425</cp:revision>
  <dcterms:created xsi:type="dcterms:W3CDTF">2022-01-28T09:16:54Z</dcterms:created>
  <dcterms:modified xsi:type="dcterms:W3CDTF">2024-10-10T19:59:56Z</dcterms:modified>
</cp:coreProperties>
</file>