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2" r:id="rId4"/>
    <p:sldId id="295" r:id="rId5"/>
    <p:sldId id="294" r:id="rId6"/>
    <p:sldId id="266" r:id="rId7"/>
    <p:sldId id="282" r:id="rId8"/>
    <p:sldId id="267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апрель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87AF5-6861-44D8-A78F-C490401096C4}">
      <dgm:prSet custT="1"/>
      <dgm:spPr/>
      <dgm:t>
        <a:bodyPr/>
        <a:lstStyle/>
        <a:p>
          <a:r>
            <a:rPr lang="ru-RU" sz="2400" dirty="0"/>
            <a:t>Замена фотоэлемента откатных ворот</a:t>
          </a:r>
        </a:p>
      </dgm:t>
    </dgm:pt>
    <dgm:pt modelId="{71A5137D-6CDE-407B-AB97-04FDADC5AF91}" type="parTrans" cxnId="{AD44F848-007F-4C6D-8ABA-F1887EFA288E}">
      <dgm:prSet/>
      <dgm:spPr/>
      <dgm:t>
        <a:bodyPr/>
        <a:lstStyle/>
        <a:p>
          <a:endParaRPr lang="ru-RU"/>
        </a:p>
      </dgm:t>
    </dgm:pt>
    <dgm:pt modelId="{ED9E1440-1AD8-448A-BD84-9602F452F976}" type="sibTrans" cxnId="{AD44F848-007F-4C6D-8ABA-F1887EFA288E}">
      <dgm:prSet/>
      <dgm:spPr/>
      <dgm:t>
        <a:bodyPr/>
        <a:lstStyle/>
        <a:p>
          <a:endParaRPr lang="ru-RU"/>
        </a:p>
      </dgm:t>
    </dgm:pt>
    <dgm:pt modelId="{FE5BFD9D-7599-43F1-85B6-2C5D65B547F0}">
      <dgm:prSet custT="1"/>
      <dgm:spPr/>
      <dgm:t>
        <a:bodyPr/>
        <a:lstStyle/>
        <a:p>
          <a:r>
            <a:rPr lang="ru-RU" sz="2400" dirty="0"/>
            <a:t>Регулировка доводчиков и входных дверей</a:t>
          </a:r>
        </a:p>
      </dgm:t>
    </dgm:pt>
    <dgm:pt modelId="{8FF40A4B-96D2-4BCA-98FC-F38E53C47D0E}" type="parTrans" cxnId="{7811B880-E581-499A-A7ED-FA1E11D7081D}">
      <dgm:prSet/>
      <dgm:spPr/>
      <dgm:t>
        <a:bodyPr/>
        <a:lstStyle/>
        <a:p>
          <a:endParaRPr lang="ru-RU"/>
        </a:p>
      </dgm:t>
    </dgm:pt>
    <dgm:pt modelId="{D763BE82-7362-4F41-90F3-C12FF9C0EC86}" type="sibTrans" cxnId="{7811B880-E581-499A-A7ED-FA1E11D7081D}">
      <dgm:prSet/>
      <dgm:spPr/>
      <dgm:t>
        <a:bodyPr/>
        <a:lstStyle/>
        <a:p>
          <a:endParaRPr lang="ru-RU"/>
        </a:p>
      </dgm:t>
    </dgm:pt>
    <dgm:pt modelId="{96A6F39E-6A33-4AF8-AF6D-2AE3C9FFA409}">
      <dgm:prSet custT="1"/>
      <dgm:spPr/>
      <dgm:t>
        <a:bodyPr/>
        <a:lstStyle/>
        <a:p>
          <a:r>
            <a:rPr lang="ru-RU" sz="2400" dirty="0"/>
            <a:t>Перевод индивидуального теплового панка в весенне-летний режим</a:t>
          </a:r>
        </a:p>
      </dgm:t>
    </dgm:pt>
    <dgm:pt modelId="{1AFE3760-C63A-4313-9385-03E1A4AB0A9C}" type="parTrans" cxnId="{73A26D9A-542B-4E72-AB5F-EE2EF64F3329}">
      <dgm:prSet/>
      <dgm:spPr/>
      <dgm:t>
        <a:bodyPr/>
        <a:lstStyle/>
        <a:p>
          <a:endParaRPr lang="ru-RU"/>
        </a:p>
      </dgm:t>
    </dgm:pt>
    <dgm:pt modelId="{5760B58F-609B-4288-88A2-A3C818BA529A}" type="sibTrans" cxnId="{73A26D9A-542B-4E72-AB5F-EE2EF64F3329}">
      <dgm:prSet/>
      <dgm:spPr/>
      <dgm:t>
        <a:bodyPr/>
        <a:lstStyle/>
        <a:p>
          <a:endParaRPr lang="ru-RU"/>
        </a:p>
      </dgm:t>
    </dgm:pt>
    <dgm:pt modelId="{0CC1BFAB-4730-4DF7-9305-CAFFD9941EC0}">
      <dgm:prSet custT="1"/>
      <dgm:spPr/>
      <dgm:t>
        <a:bodyPr/>
        <a:lstStyle/>
        <a:p>
          <a:r>
            <a:rPr lang="ru-RU" sz="2400">
              <a:latin typeface="TT NORMS"/>
            </a:rPr>
            <a:t>Подготовка дома к весенне-летней эксплуатации</a:t>
          </a:r>
          <a:endParaRPr lang="ru-RU" sz="2400" dirty="0"/>
        </a:p>
      </dgm:t>
    </dgm:pt>
    <dgm:pt modelId="{8AB1D389-B666-4E69-B6CD-30D889AC54F3}" type="parTrans" cxnId="{1668EE9A-98D2-413A-8C46-F4871B137A55}">
      <dgm:prSet/>
      <dgm:spPr/>
      <dgm:t>
        <a:bodyPr/>
        <a:lstStyle/>
        <a:p>
          <a:endParaRPr lang="ru-RU"/>
        </a:p>
      </dgm:t>
    </dgm:pt>
    <dgm:pt modelId="{948C2C45-48EF-423F-B1F6-3359C0576569}" type="sibTrans" cxnId="{1668EE9A-98D2-413A-8C46-F4871B137A55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246331FB-9C66-4B0A-BA65-7B3ABB7658FC}" type="pres">
      <dgm:prSet presAssocID="{17F87AF5-6861-44D8-A78F-C490401096C4}" presName="thickLine" presStyleLbl="alignNode1" presStyleIdx="0" presStyleCnt="4"/>
      <dgm:spPr/>
    </dgm:pt>
    <dgm:pt modelId="{C2A68BDC-A922-42BC-A230-6CE323567AA9}" type="pres">
      <dgm:prSet presAssocID="{17F87AF5-6861-44D8-A78F-C490401096C4}" presName="horz1" presStyleCnt="0"/>
      <dgm:spPr/>
    </dgm:pt>
    <dgm:pt modelId="{45988366-5633-4820-BE2C-736E40D49DBF}" type="pres">
      <dgm:prSet presAssocID="{17F87AF5-6861-44D8-A78F-C490401096C4}" presName="tx1" presStyleLbl="revTx" presStyleIdx="0" presStyleCnt="4"/>
      <dgm:spPr/>
    </dgm:pt>
    <dgm:pt modelId="{4AE9E44E-F8D7-44A8-BD90-7C0317B999F7}" type="pres">
      <dgm:prSet presAssocID="{17F87AF5-6861-44D8-A78F-C490401096C4}" presName="vert1" presStyleCnt="0"/>
      <dgm:spPr/>
    </dgm:pt>
    <dgm:pt modelId="{F83620A6-587B-40ED-8892-FB19635C12AA}" type="pres">
      <dgm:prSet presAssocID="{FE5BFD9D-7599-43F1-85B6-2C5D65B547F0}" presName="thickLine" presStyleLbl="alignNode1" presStyleIdx="1" presStyleCnt="4"/>
      <dgm:spPr/>
    </dgm:pt>
    <dgm:pt modelId="{017DAF5D-2657-468D-AEA6-D2F94863CDA1}" type="pres">
      <dgm:prSet presAssocID="{FE5BFD9D-7599-43F1-85B6-2C5D65B547F0}" presName="horz1" presStyleCnt="0"/>
      <dgm:spPr/>
    </dgm:pt>
    <dgm:pt modelId="{194AA30C-7A1C-417B-B390-9C097F541AA3}" type="pres">
      <dgm:prSet presAssocID="{FE5BFD9D-7599-43F1-85B6-2C5D65B547F0}" presName="tx1" presStyleLbl="revTx" presStyleIdx="1" presStyleCnt="4"/>
      <dgm:spPr/>
    </dgm:pt>
    <dgm:pt modelId="{23208413-1E99-4FBA-B901-8748B7B2717E}" type="pres">
      <dgm:prSet presAssocID="{FE5BFD9D-7599-43F1-85B6-2C5D65B547F0}" presName="vert1" presStyleCnt="0"/>
      <dgm:spPr/>
    </dgm:pt>
    <dgm:pt modelId="{06B18C1A-1E03-4986-B93F-8555A117B1E5}" type="pres">
      <dgm:prSet presAssocID="{96A6F39E-6A33-4AF8-AF6D-2AE3C9FFA409}" presName="thickLine" presStyleLbl="alignNode1" presStyleIdx="2" presStyleCnt="4"/>
      <dgm:spPr/>
    </dgm:pt>
    <dgm:pt modelId="{6C1F34F4-E2B9-4880-AC1D-7D132F3E5695}" type="pres">
      <dgm:prSet presAssocID="{96A6F39E-6A33-4AF8-AF6D-2AE3C9FFA409}" presName="horz1" presStyleCnt="0"/>
      <dgm:spPr/>
    </dgm:pt>
    <dgm:pt modelId="{473F3A27-7ED7-4881-9E80-8D3CEC5B385E}" type="pres">
      <dgm:prSet presAssocID="{96A6F39E-6A33-4AF8-AF6D-2AE3C9FFA409}" presName="tx1" presStyleLbl="revTx" presStyleIdx="2" presStyleCnt="4"/>
      <dgm:spPr/>
    </dgm:pt>
    <dgm:pt modelId="{29597CB1-78BB-441B-BE1A-D3428CD172D1}" type="pres">
      <dgm:prSet presAssocID="{96A6F39E-6A33-4AF8-AF6D-2AE3C9FFA409}" presName="vert1" presStyleCnt="0"/>
      <dgm:spPr/>
    </dgm:pt>
    <dgm:pt modelId="{6F553870-F5B8-4FD8-BD3E-DE3D5CEB1499}" type="pres">
      <dgm:prSet presAssocID="{0CC1BFAB-4730-4DF7-9305-CAFFD9941EC0}" presName="thickLine" presStyleLbl="alignNode1" presStyleIdx="3" presStyleCnt="4"/>
      <dgm:spPr/>
    </dgm:pt>
    <dgm:pt modelId="{9C35A42B-7A61-4E7C-9F47-DE9857106A0A}" type="pres">
      <dgm:prSet presAssocID="{0CC1BFAB-4730-4DF7-9305-CAFFD9941EC0}" presName="horz1" presStyleCnt="0"/>
      <dgm:spPr/>
    </dgm:pt>
    <dgm:pt modelId="{01F321E1-B847-447E-8528-A0142D337BA7}" type="pres">
      <dgm:prSet presAssocID="{0CC1BFAB-4730-4DF7-9305-CAFFD9941EC0}" presName="tx1" presStyleLbl="revTx" presStyleIdx="3" presStyleCnt="4"/>
      <dgm:spPr/>
    </dgm:pt>
    <dgm:pt modelId="{F6763368-2D8F-4883-9C93-EC4B1CE7A507}" type="pres">
      <dgm:prSet presAssocID="{0CC1BFAB-4730-4DF7-9305-CAFFD9941EC0}" presName="vert1" presStyleCnt="0"/>
      <dgm:spPr/>
    </dgm:pt>
  </dgm:ptLst>
  <dgm:cxnLst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AD44F848-007F-4C6D-8ABA-F1887EFA288E}" srcId="{7CF33A2E-ABA6-4CC0-B113-D45AFE9B77D2}" destId="{17F87AF5-6861-44D8-A78F-C490401096C4}" srcOrd="0" destOrd="0" parTransId="{71A5137D-6CDE-407B-AB97-04FDADC5AF91}" sibTransId="{ED9E1440-1AD8-448A-BD84-9602F452F976}"/>
    <dgm:cxn modelId="{995D4D50-A26C-423E-B8D1-54630570089B}" type="presOf" srcId="{17F87AF5-6861-44D8-A78F-C490401096C4}" destId="{45988366-5633-4820-BE2C-736E40D49DBF}" srcOrd="0" destOrd="0" presId="urn:microsoft.com/office/officeart/2008/layout/LinedList"/>
    <dgm:cxn modelId="{71E43E57-5068-49D0-82A1-0468BC3546E0}" type="presOf" srcId="{96A6F39E-6A33-4AF8-AF6D-2AE3C9FFA409}" destId="{473F3A27-7ED7-4881-9E80-8D3CEC5B385E}" srcOrd="0" destOrd="0" presId="urn:microsoft.com/office/officeart/2008/layout/LinedList"/>
    <dgm:cxn modelId="{7811B880-E581-499A-A7ED-FA1E11D7081D}" srcId="{7CF33A2E-ABA6-4CC0-B113-D45AFE9B77D2}" destId="{FE5BFD9D-7599-43F1-85B6-2C5D65B547F0}" srcOrd="1" destOrd="0" parTransId="{8FF40A4B-96D2-4BCA-98FC-F38E53C47D0E}" sibTransId="{D763BE82-7362-4F41-90F3-C12FF9C0EC86}"/>
    <dgm:cxn modelId="{73A26D9A-542B-4E72-AB5F-EE2EF64F3329}" srcId="{7CF33A2E-ABA6-4CC0-B113-D45AFE9B77D2}" destId="{96A6F39E-6A33-4AF8-AF6D-2AE3C9FFA409}" srcOrd="2" destOrd="0" parTransId="{1AFE3760-C63A-4313-9385-03E1A4AB0A9C}" sibTransId="{5760B58F-609B-4288-88A2-A3C818BA529A}"/>
    <dgm:cxn modelId="{1668EE9A-98D2-413A-8C46-F4871B137A55}" srcId="{7CF33A2E-ABA6-4CC0-B113-D45AFE9B77D2}" destId="{0CC1BFAB-4730-4DF7-9305-CAFFD9941EC0}" srcOrd="3" destOrd="0" parTransId="{8AB1D389-B666-4E69-B6CD-30D889AC54F3}" sibTransId="{948C2C45-48EF-423F-B1F6-3359C0576569}"/>
    <dgm:cxn modelId="{F52581C7-5524-4373-ABC6-292FF20C8090}" type="presOf" srcId="{0CC1BFAB-4730-4DF7-9305-CAFFD9941EC0}" destId="{01F321E1-B847-447E-8528-A0142D337BA7}" srcOrd="0" destOrd="0" presId="urn:microsoft.com/office/officeart/2008/layout/LinedList"/>
    <dgm:cxn modelId="{11C683D8-F7FC-47F6-8965-5AF1D9E6E760}" type="presOf" srcId="{FE5BFD9D-7599-43F1-85B6-2C5D65B547F0}" destId="{194AA30C-7A1C-417B-B390-9C097F541AA3}" srcOrd="0" destOrd="0" presId="urn:microsoft.com/office/officeart/2008/layout/LinedList"/>
    <dgm:cxn modelId="{0E3848C2-A5BA-4722-9FFB-666F767FFFF2}" type="presParOf" srcId="{C144393C-C46A-407D-B9BB-663670DC4BDB}" destId="{246331FB-9C66-4B0A-BA65-7B3ABB7658FC}" srcOrd="0" destOrd="0" presId="urn:microsoft.com/office/officeart/2008/layout/LinedList"/>
    <dgm:cxn modelId="{ABE013E8-4F0E-4866-83E5-2A1609328AF8}" type="presParOf" srcId="{C144393C-C46A-407D-B9BB-663670DC4BDB}" destId="{C2A68BDC-A922-42BC-A230-6CE323567AA9}" srcOrd="1" destOrd="0" presId="urn:microsoft.com/office/officeart/2008/layout/LinedList"/>
    <dgm:cxn modelId="{2CF0DC96-FDC3-4BD0-BCFA-31B396E60A23}" type="presParOf" srcId="{C2A68BDC-A922-42BC-A230-6CE323567AA9}" destId="{45988366-5633-4820-BE2C-736E40D49DBF}" srcOrd="0" destOrd="0" presId="urn:microsoft.com/office/officeart/2008/layout/LinedList"/>
    <dgm:cxn modelId="{2AFF5B34-1D70-4A7A-A63F-B7DD9A99350D}" type="presParOf" srcId="{C2A68BDC-A922-42BC-A230-6CE323567AA9}" destId="{4AE9E44E-F8D7-44A8-BD90-7C0317B999F7}" srcOrd="1" destOrd="0" presId="urn:microsoft.com/office/officeart/2008/layout/LinedList"/>
    <dgm:cxn modelId="{8577402A-97A4-49CA-B7B4-E73286ECCA5F}" type="presParOf" srcId="{C144393C-C46A-407D-B9BB-663670DC4BDB}" destId="{F83620A6-587B-40ED-8892-FB19635C12AA}" srcOrd="2" destOrd="0" presId="urn:microsoft.com/office/officeart/2008/layout/LinedList"/>
    <dgm:cxn modelId="{A0BAF160-641C-4051-9117-0070F5AFF02D}" type="presParOf" srcId="{C144393C-C46A-407D-B9BB-663670DC4BDB}" destId="{017DAF5D-2657-468D-AEA6-D2F94863CDA1}" srcOrd="3" destOrd="0" presId="urn:microsoft.com/office/officeart/2008/layout/LinedList"/>
    <dgm:cxn modelId="{4944DA0D-AC27-4983-BD7A-F967F1AACBAA}" type="presParOf" srcId="{017DAF5D-2657-468D-AEA6-D2F94863CDA1}" destId="{194AA30C-7A1C-417B-B390-9C097F541AA3}" srcOrd="0" destOrd="0" presId="urn:microsoft.com/office/officeart/2008/layout/LinedList"/>
    <dgm:cxn modelId="{8BA3DF6D-9AA0-4348-B38F-8840A783A281}" type="presParOf" srcId="{017DAF5D-2657-468D-AEA6-D2F94863CDA1}" destId="{23208413-1E99-4FBA-B901-8748B7B2717E}" srcOrd="1" destOrd="0" presId="urn:microsoft.com/office/officeart/2008/layout/LinedList"/>
    <dgm:cxn modelId="{45129083-AAB4-4181-94D8-97228D121B26}" type="presParOf" srcId="{C144393C-C46A-407D-B9BB-663670DC4BDB}" destId="{06B18C1A-1E03-4986-B93F-8555A117B1E5}" srcOrd="4" destOrd="0" presId="urn:microsoft.com/office/officeart/2008/layout/LinedList"/>
    <dgm:cxn modelId="{DC9F1658-7439-4BF6-813D-815B4AD5D83F}" type="presParOf" srcId="{C144393C-C46A-407D-B9BB-663670DC4BDB}" destId="{6C1F34F4-E2B9-4880-AC1D-7D132F3E5695}" srcOrd="5" destOrd="0" presId="urn:microsoft.com/office/officeart/2008/layout/LinedList"/>
    <dgm:cxn modelId="{CA44EE97-7E4C-41AA-8055-D6B6D6AC829F}" type="presParOf" srcId="{6C1F34F4-E2B9-4880-AC1D-7D132F3E5695}" destId="{473F3A27-7ED7-4881-9E80-8D3CEC5B385E}" srcOrd="0" destOrd="0" presId="urn:microsoft.com/office/officeart/2008/layout/LinedList"/>
    <dgm:cxn modelId="{0E89C462-7C50-45F5-BC85-3EDF43106E7B}" type="presParOf" srcId="{6C1F34F4-E2B9-4880-AC1D-7D132F3E5695}" destId="{29597CB1-78BB-441B-BE1A-D3428CD172D1}" srcOrd="1" destOrd="0" presId="urn:microsoft.com/office/officeart/2008/layout/LinedList"/>
    <dgm:cxn modelId="{18C826FB-523F-4B92-8C49-566DAE208727}" type="presParOf" srcId="{C144393C-C46A-407D-B9BB-663670DC4BDB}" destId="{6F553870-F5B8-4FD8-BD3E-DE3D5CEB1499}" srcOrd="6" destOrd="0" presId="urn:microsoft.com/office/officeart/2008/layout/LinedList"/>
    <dgm:cxn modelId="{F6445E18-3D42-4A66-A531-3894A3EDAD8C}" type="presParOf" srcId="{C144393C-C46A-407D-B9BB-663670DC4BDB}" destId="{9C35A42B-7A61-4E7C-9F47-DE9857106A0A}" srcOrd="7" destOrd="0" presId="urn:microsoft.com/office/officeart/2008/layout/LinedList"/>
    <dgm:cxn modelId="{783892BB-D3C1-463E-9EEA-8773AB9416C2}" type="presParOf" srcId="{9C35A42B-7A61-4E7C-9F47-DE9857106A0A}" destId="{01F321E1-B847-447E-8528-A0142D337BA7}" srcOrd="0" destOrd="0" presId="urn:microsoft.com/office/officeart/2008/layout/LinedList"/>
    <dgm:cxn modelId="{53D2CCBC-A1D4-418B-A9DE-76B916F98EF1}" type="presParOf" srcId="{9C35A42B-7A61-4E7C-9F47-DE9857106A0A}" destId="{F6763368-2D8F-4883-9C93-EC4B1CE7A5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апрель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331FB-9C66-4B0A-BA65-7B3ABB7658FC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988366-5633-4820-BE2C-736E40D49DBF}">
      <dsp:nvSpPr>
        <dsp:cNvPr id="0" name=""/>
        <dsp:cNvSpPr/>
      </dsp:nvSpPr>
      <dsp:spPr>
        <a:xfrm>
          <a:off x="0" y="0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Замена фотоэлемента откатных ворот</a:t>
          </a:r>
        </a:p>
      </dsp:txBody>
      <dsp:txXfrm>
        <a:off x="0" y="0"/>
        <a:ext cx="8594330" cy="1188288"/>
      </dsp:txXfrm>
    </dsp:sp>
    <dsp:sp modelId="{F83620A6-587B-40ED-8892-FB19635C12AA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4AA30C-7A1C-417B-B390-9C097F541AA3}">
      <dsp:nvSpPr>
        <dsp:cNvPr id="0" name=""/>
        <dsp:cNvSpPr/>
      </dsp:nvSpPr>
      <dsp:spPr>
        <a:xfrm>
          <a:off x="0" y="1188288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Регулировка доводчиков и входных дверей</a:t>
          </a:r>
        </a:p>
      </dsp:txBody>
      <dsp:txXfrm>
        <a:off x="0" y="1188288"/>
        <a:ext cx="8594330" cy="1188288"/>
      </dsp:txXfrm>
    </dsp:sp>
    <dsp:sp modelId="{06B18C1A-1E03-4986-B93F-8555A117B1E5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F3A27-7ED7-4881-9E80-8D3CEC5B385E}">
      <dsp:nvSpPr>
        <dsp:cNvPr id="0" name=""/>
        <dsp:cNvSpPr/>
      </dsp:nvSpPr>
      <dsp:spPr>
        <a:xfrm>
          <a:off x="0" y="2376577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Перевод индивидуального теплового панка в весенне-летний режим</a:t>
          </a:r>
        </a:p>
      </dsp:txBody>
      <dsp:txXfrm>
        <a:off x="0" y="2376577"/>
        <a:ext cx="8594330" cy="1188288"/>
      </dsp:txXfrm>
    </dsp:sp>
    <dsp:sp modelId="{6F553870-F5B8-4FD8-BD3E-DE3D5CEB1499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F321E1-B847-447E-8528-A0142D337BA7}">
      <dsp:nvSpPr>
        <dsp:cNvPr id="0" name=""/>
        <dsp:cNvSpPr/>
      </dsp:nvSpPr>
      <dsp:spPr>
        <a:xfrm>
          <a:off x="0" y="3564866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TT NORMS"/>
            </a:rPr>
            <a:t>Подготовка дома к весенне-летней эксплуатации</a:t>
          </a:r>
          <a:endParaRPr lang="ru-RU" sz="2400" kern="1200" dirty="0"/>
        </a:p>
      </dsp:txBody>
      <dsp:txXfrm>
        <a:off x="0" y="3564866"/>
        <a:ext cx="8594330" cy="11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Апрель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66285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индивидуального теплового пункта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3E62E9-18FC-497B-BD05-B8311FD7B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7" y="1383658"/>
            <a:ext cx="3888298" cy="38882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CF4529-F520-4901-956D-25CBEF9FF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5" y="1383658"/>
            <a:ext cx="3888298" cy="38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Прочистка водосточных лотков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F54914-3065-4FF5-B12E-3BB9A1AB3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5" y="1517362"/>
            <a:ext cx="2834429" cy="3779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121E44-B19D-4125-95C8-1E93FCC09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46" y="1517361"/>
            <a:ext cx="2834430" cy="37792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642027-6F93-4FC6-AC7A-4BA0FC705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86" y="1517363"/>
            <a:ext cx="2834428" cy="37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B27CA-B2A2-4781-A50C-A7D19E973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3637134"/>
            <a:ext cx="1620000" cy="21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19B6CC-305E-445E-8DAF-A55BC3F53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90" y="3637134"/>
            <a:ext cx="1620000" cy="21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593090-9E4D-4190-A4C6-8B00C8BCA7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3637134"/>
            <a:ext cx="1620000" cy="21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7118B1-6693-4370-A129-11533E971E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0" y="3655721"/>
            <a:ext cx="162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C1112F-F2EB-4B0C-8B4C-898571D48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" y="3655721"/>
            <a:ext cx="1620000" cy="21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4271D5C-D577-461F-A4EB-98AD1E97CC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1080000"/>
            <a:ext cx="1620000" cy="21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EA9E35E-85BE-48C1-807E-524572275A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1080000"/>
            <a:ext cx="1620000" cy="21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28356D-0028-4BD5-8DF8-30A20D0728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1080000"/>
            <a:ext cx="1620000" cy="21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85E4AE8-0160-4599-A659-17DF9EEF8F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" y="1080000"/>
            <a:ext cx="1620000" cy="21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A9269AC-1745-4401-8EE5-983160B646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98587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85652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апрель 2024 года выполнили 1 заявку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84453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174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442</cp:revision>
  <dcterms:created xsi:type="dcterms:W3CDTF">2022-01-28T09:16:54Z</dcterms:created>
  <dcterms:modified xsi:type="dcterms:W3CDTF">2024-05-15T21:01:33Z</dcterms:modified>
</cp:coreProperties>
</file>