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85" r:id="rId5"/>
    <p:sldId id="301" r:id="rId6"/>
    <p:sldId id="299" r:id="rId7"/>
    <p:sldId id="294" r:id="rId8"/>
    <p:sldId id="282" r:id="rId9"/>
    <p:sldId id="267" r:id="rId10"/>
    <p:sldId id="272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E0AC8C"/>
    <a:srgbClr val="E3B395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июль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июль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2.pn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3.pn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Июнь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331975"/>
              </p:ext>
            </p:extLst>
          </p:nvPr>
        </p:nvGraphicFramePr>
        <p:xfrm>
          <a:off x="605338" y="1275595"/>
          <a:ext cx="8098715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Июль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4 134 941 ₽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82 472,53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4 217 414 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662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1 422 3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195269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Обработка опрыскиванием   каменистой части  и плиточного покрытия от сорняков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;</a:t>
            </a:r>
            <a:endParaRPr lang="ru-RU" sz="1800" dirty="0">
              <a:effectLst/>
              <a:latin typeface="TT NORMS"/>
              <a:ea typeface="Times New Roman" panose="02020603050405020304" pitchFamily="18" charset="0"/>
              <a:cs typeface="NTTimes/Cyrillic;Times New Roma"/>
            </a:endParaRP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Обрезка  девичьего винограда  по дорожкам вдоль корпуса Б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;</a:t>
            </a:r>
            <a:endParaRPr lang="ru-RU" sz="1800" dirty="0">
              <a:effectLst/>
              <a:latin typeface="TT NORMS"/>
              <a:ea typeface="Times New Roman" panose="02020603050405020304" pitchFamily="18" charset="0"/>
              <a:cs typeface="NTTimes/Cyrillic;Times New Roma"/>
            </a:endParaRP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Обработка участков газона  вдоль светильников от мусора  и прочесывание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;</a:t>
            </a:r>
            <a:endParaRPr lang="ru-RU" sz="1800" dirty="0">
              <a:effectLst/>
              <a:latin typeface="TT NORMS"/>
              <a:ea typeface="Times New Roman" panose="02020603050405020304" pitchFamily="18" charset="0"/>
              <a:cs typeface="NTTimes/Cyrillic;Times New Roma"/>
            </a:endParaRP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Подкормка удобрением газона и кустарника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;</a:t>
            </a:r>
            <a:endParaRPr lang="ru-RU" sz="1800" dirty="0">
              <a:effectLst/>
              <a:latin typeface="TT NORMS"/>
              <a:ea typeface="Times New Roman" panose="02020603050405020304" pitchFamily="18" charset="0"/>
              <a:cs typeface="NTTimes/Cyrillic;Times New Roma"/>
            </a:endParaRP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Частичная санитарная  обрезка  погибших веток  яблонь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;</a:t>
            </a:r>
            <a:endParaRPr lang="ru-RU" sz="1800" dirty="0">
              <a:effectLst/>
              <a:latin typeface="TT NORMS"/>
              <a:ea typeface="Times New Roman" panose="02020603050405020304" pitchFamily="18" charset="0"/>
              <a:cs typeface="NTTimes/Cyrillic;Times New Roma"/>
            </a:endParaRP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Стрижка  кустов кизильника  в. живую изгородь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;</a:t>
            </a:r>
            <a:endParaRPr lang="ru-RU" sz="1800" dirty="0">
              <a:effectLst/>
              <a:latin typeface="TT NORMS"/>
              <a:ea typeface="Times New Roman" panose="02020603050405020304" pitchFamily="18" charset="0"/>
              <a:cs typeface="NTTimes/Cyrillic;Times New Roma"/>
            </a:endParaRP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Рыхление, прополка  от сорняков и почвы клумб-</a:t>
            </a:r>
            <a:r>
              <a:rPr lang="ru-RU" sz="1800" dirty="0" err="1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робаток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.</a:t>
            </a: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132B9B-43F6-44DC-85FD-5C371C06D7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0" y="3256432"/>
            <a:ext cx="1417500" cy="252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9A1127-3C38-435B-B366-055EBAA203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5801" y="3807682"/>
            <a:ext cx="2520000" cy="1417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C683823-A0F4-4446-9ACA-D79E90E9FC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4302" y="3807682"/>
            <a:ext cx="2520000" cy="1417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C74C8C-1818-4A7E-8060-87AE3029EA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9053" y="3571432"/>
            <a:ext cx="25200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1DC7FF-CDA2-4C8C-86A9-EBF7A3C3E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1512000"/>
            <a:ext cx="2004750" cy="3564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3E03C8-A1F4-4F6B-A82A-A8ABF8CC1F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1512000"/>
            <a:ext cx="2004750" cy="3564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4B50B1-4241-4C63-9C8D-F5560A58BD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0" y="1512000"/>
            <a:ext cx="2004750" cy="3564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173BA8-075A-4036-BB50-668DCD768F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512000"/>
            <a:ext cx="200475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1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Установке розеток для подзарядки средств индивидуальной мобильности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BD6625-C6A9-49D1-A025-2D5F1E752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6" y="1401467"/>
            <a:ext cx="3016456" cy="4032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8F1663-5092-439B-82CF-00BC2ACC4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50" y="1401467"/>
            <a:ext cx="2268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0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Установка дверей в лифтовой холл паркинга на -1-м и -2-м этаже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19D413-F8F1-44DF-B0FD-3959988EB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36000"/>
            <a:ext cx="2160000" cy="28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DF216B-0278-4F9B-A8A7-05F55B7741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1836000"/>
            <a:ext cx="2160000" cy="288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DA42EE-2CB3-4F08-A5F6-865D4C67B7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836000"/>
            <a:ext cx="2160000" cy="288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5DF793-6517-45C6-8AEC-E5C57529DE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36000"/>
            <a:ext cx="21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7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Регулярная уборка паркинга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,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холлов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448EDE-CB49-47D5-A6F9-F965A7E72A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00" y="972000"/>
            <a:ext cx="1215000" cy="162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08F95B-9573-478E-8C5A-6282A1ABFD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972000"/>
            <a:ext cx="1215000" cy="162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40C0E6A-A7CD-483F-AFB5-0045DB58E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0" y="972000"/>
            <a:ext cx="1215000" cy="162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056128E-FB13-4A30-94A0-151202A039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00" y="4426275"/>
            <a:ext cx="1215000" cy="162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B8AEB3-36B7-4A35-BBCC-BD284984BB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00" y="4428000"/>
            <a:ext cx="1215000" cy="162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8CDF71F-1CCD-4D6B-A9C3-87A4B6502B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4428000"/>
            <a:ext cx="1215000" cy="162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8147297-0EF0-4AAB-98F8-48BD905098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3" y="4426275"/>
            <a:ext cx="1215000" cy="162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8E68BC2-FCAF-4C38-9173-2AC3594D710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4428000"/>
            <a:ext cx="1215000" cy="162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75F00EE-65B8-4C51-AFE2-2284F2CE62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4428000"/>
            <a:ext cx="1215000" cy="1620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E17BA46-1D34-43BF-AF08-F279438623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2700000"/>
            <a:ext cx="1215000" cy="1620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DF5075B-D3CC-459A-A6B2-11E2405217A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69" y="2700000"/>
            <a:ext cx="1215000" cy="1620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BD9A689-D5AC-47CE-9723-557A94CCC8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2700000"/>
            <a:ext cx="1215000" cy="1620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F26DC2E-5D30-4704-A93B-A19CD2CB3F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972000"/>
            <a:ext cx="1215000" cy="1620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9FD8E6F-20C3-451F-B6AD-21588AD687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60000" y="972000"/>
            <a:ext cx="1215000" cy="16200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6E34364-FF87-43AC-90EB-C6E581CF260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972000"/>
            <a:ext cx="1215000" cy="16200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E7B8091-8C7A-4C9A-A140-9270290139E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" y="2700000"/>
            <a:ext cx="1215000" cy="162000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830210B-5B9A-49CA-A6B9-FE3D610F366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31" y="2700000"/>
            <a:ext cx="1215000" cy="16200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BAAC595-89E9-4D99-B521-5724C287A20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00" y="2700000"/>
            <a:ext cx="1215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408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ситуации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D9D4E-2687-C13F-D01D-084E8CEC27D0}"/>
              </a:ext>
            </a:extLst>
          </p:cNvPr>
          <p:cNvSpPr txBox="1"/>
          <p:nvPr/>
        </p:nvSpPr>
        <p:spPr>
          <a:xfrm>
            <a:off x="394505" y="1290242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была аварийный заявок не поступало </a:t>
            </a:r>
          </a:p>
        </p:txBody>
      </p:sp>
    </p:spTree>
    <p:extLst>
      <p:ext uri="{BB962C8B-B14F-4D97-AF65-F5344CB8AC3E}">
        <p14:creationId xmlns:p14="http://schemas.microsoft.com/office/powerpoint/2010/main" val="220314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июль 2024 года выполнили 7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45122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 июль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9061</TotalTime>
  <Words>296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455</cp:revision>
  <dcterms:created xsi:type="dcterms:W3CDTF">2022-01-28T09:16:54Z</dcterms:created>
  <dcterms:modified xsi:type="dcterms:W3CDTF">2024-08-12T19:01:07Z</dcterms:modified>
</cp:coreProperties>
</file>