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99" r:id="rId5"/>
    <p:sldId id="294" r:id="rId6"/>
    <p:sldId id="298" r:id="rId7"/>
    <p:sldId id="300" r:id="rId8"/>
    <p:sldId id="266" r:id="rId9"/>
    <p:sldId id="282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июнь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F87AF5-6861-44D8-A78F-C490401096C4}">
      <dgm:prSet custT="1"/>
      <dgm:spPr/>
      <dgm:t>
        <a:bodyPr anchor="ctr"/>
        <a:lstStyle/>
        <a:p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входных дверей (выравнивание геометрии дверей)</a:t>
          </a:r>
        </a:p>
      </dgm:t>
    </dgm:pt>
    <dgm:pt modelId="{71A5137D-6CDE-407B-AB97-04FDADC5AF91}" type="parTrans" cxnId="{AD44F848-007F-4C6D-8ABA-F1887EFA288E}">
      <dgm:prSet/>
      <dgm:spPr/>
      <dgm:t>
        <a:bodyPr/>
        <a:lstStyle/>
        <a:p>
          <a:endParaRPr lang="ru-RU"/>
        </a:p>
      </dgm:t>
    </dgm:pt>
    <dgm:pt modelId="{ED9E1440-1AD8-448A-BD84-9602F452F976}" type="sibTrans" cxnId="{AD44F848-007F-4C6D-8ABA-F1887EFA288E}">
      <dgm:prSet/>
      <dgm:spPr/>
      <dgm:t>
        <a:bodyPr/>
        <a:lstStyle/>
        <a:p>
          <a:endParaRPr lang="ru-RU"/>
        </a:p>
      </dgm:t>
    </dgm:pt>
    <dgm:pt modelId="{D6F6E7C9-BA72-4917-8922-19AF016DD470}">
      <dgm:prSet custT="1"/>
      <dgm:spPr/>
      <dgm:t>
        <a:bodyPr anchor="ctr"/>
        <a:lstStyle/>
        <a:p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Ежегодное техническое освидетельствование лифтов корпусов А и Б</a:t>
          </a:r>
        </a:p>
      </dgm:t>
    </dgm:pt>
    <dgm:pt modelId="{1359BB31-91F7-42C8-8CB8-8627585C0CDC}" type="parTrans" cxnId="{DF093FD4-21EB-4461-8969-917B9AB45FA9}">
      <dgm:prSet/>
      <dgm:spPr/>
      <dgm:t>
        <a:bodyPr/>
        <a:lstStyle/>
        <a:p>
          <a:endParaRPr lang="ru-RU"/>
        </a:p>
      </dgm:t>
    </dgm:pt>
    <dgm:pt modelId="{ADDC649F-4BD6-4436-BD6A-369D068A2E6E}" type="sibTrans" cxnId="{DF093FD4-21EB-4461-8969-917B9AB45FA9}">
      <dgm:prSet/>
      <dgm:spPr/>
      <dgm:t>
        <a:bodyPr/>
        <a:lstStyle/>
        <a:p>
          <a:endParaRPr lang="ru-RU"/>
        </a:p>
      </dgm:t>
    </dgm:pt>
    <dgm:pt modelId="{95BF0706-64F0-F240-B40B-D48EB59C0A01}">
      <dgm:prSet/>
      <dgm:spPr/>
      <dgm:t>
        <a:bodyPr anchor="ctr"/>
        <a:lstStyle/>
        <a:p>
          <a:r>
            <a:rPr lang="ru-RU" dirty="0"/>
            <a:t>Техническое облуживание системы диспетчеризации  </a:t>
          </a:r>
        </a:p>
      </dgm:t>
    </dgm:pt>
    <dgm:pt modelId="{DDA474D1-2D87-2946-AE49-FD6C6261D987}" type="parTrans" cxnId="{B85D028E-5011-F640-814A-6E36454505C8}">
      <dgm:prSet/>
      <dgm:spPr/>
      <dgm:t>
        <a:bodyPr/>
        <a:lstStyle/>
        <a:p>
          <a:endParaRPr lang="ru-RU"/>
        </a:p>
      </dgm:t>
    </dgm:pt>
    <dgm:pt modelId="{79BDE181-4231-9643-96B5-F8188019D20B}" type="sibTrans" cxnId="{B85D028E-5011-F640-814A-6E36454505C8}">
      <dgm:prSet/>
      <dgm:spPr/>
      <dgm:t>
        <a:bodyPr/>
        <a:lstStyle/>
        <a:p>
          <a:endParaRPr lang="ru-RU"/>
        </a:p>
      </dgm:t>
    </dgm:pt>
    <dgm:pt modelId="{FBA9A209-688F-6A4B-9AD2-EBD757ABC884}">
      <dgm:prSet/>
      <dgm:spPr/>
      <dgm:t>
        <a:bodyPr anchor="ctr"/>
        <a:lstStyle/>
        <a:p>
          <a:r>
            <a:rPr lang="ru-RU" dirty="0"/>
            <a:t>Промывка фильтров грубой очистки горячего водоснабжений </a:t>
          </a:r>
        </a:p>
      </dgm:t>
    </dgm:pt>
    <dgm:pt modelId="{FB19C72A-E81A-754F-97E0-B83F0774881E}" type="parTrans" cxnId="{5A283B01-F71B-8541-8947-60C290D780B5}">
      <dgm:prSet/>
      <dgm:spPr/>
      <dgm:t>
        <a:bodyPr/>
        <a:lstStyle/>
        <a:p>
          <a:endParaRPr lang="ru-RU"/>
        </a:p>
      </dgm:t>
    </dgm:pt>
    <dgm:pt modelId="{096D79DA-66AC-6647-A08D-DEF9A1E6CEF6}" type="sibTrans" cxnId="{5A283B01-F71B-8541-8947-60C290D780B5}">
      <dgm:prSet/>
      <dgm:spPr/>
      <dgm:t>
        <a:bodyPr/>
        <a:lstStyle/>
        <a:p>
          <a:endParaRPr lang="ru-RU"/>
        </a:p>
      </dgm:t>
    </dgm:pt>
    <dgm:pt modelId="{E6F6BECE-01BF-4546-9133-C83F73A3EB91}">
      <dgm:prSet/>
      <dgm:spPr/>
      <dgm:t>
        <a:bodyPr anchor="ctr"/>
        <a:lstStyle/>
        <a:p>
          <a:r>
            <a:rPr lang="ru-RU" dirty="0"/>
            <a:t>Проведена настройка системы светофорного регулирования въезда в паркинг</a:t>
          </a:r>
        </a:p>
      </dgm:t>
    </dgm:pt>
    <dgm:pt modelId="{6C8E4512-F763-4241-8C20-80591B5D81C9}" type="parTrans" cxnId="{683034EC-F75E-D746-93F3-294ACE2385D8}">
      <dgm:prSet/>
      <dgm:spPr/>
      <dgm:t>
        <a:bodyPr/>
        <a:lstStyle/>
        <a:p>
          <a:endParaRPr lang="ru-RU"/>
        </a:p>
      </dgm:t>
    </dgm:pt>
    <dgm:pt modelId="{4E202889-991E-3C4F-AAE7-DF3F3ACCA6F9}" type="sibTrans" cxnId="{683034EC-F75E-D746-93F3-294ACE2385D8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246331FB-9C66-4B0A-BA65-7B3ABB7658FC}" type="pres">
      <dgm:prSet presAssocID="{17F87AF5-6861-44D8-A78F-C490401096C4}" presName="thickLine" presStyleLbl="alignNode1" presStyleIdx="0" presStyleCnt="5"/>
      <dgm:spPr/>
    </dgm:pt>
    <dgm:pt modelId="{C2A68BDC-A922-42BC-A230-6CE323567AA9}" type="pres">
      <dgm:prSet presAssocID="{17F87AF5-6861-44D8-A78F-C490401096C4}" presName="horz1" presStyleCnt="0"/>
      <dgm:spPr/>
    </dgm:pt>
    <dgm:pt modelId="{45988366-5633-4820-BE2C-736E40D49DBF}" type="pres">
      <dgm:prSet presAssocID="{17F87AF5-6861-44D8-A78F-C490401096C4}" presName="tx1" presStyleLbl="revTx" presStyleIdx="0" presStyleCnt="5"/>
      <dgm:spPr/>
    </dgm:pt>
    <dgm:pt modelId="{4AE9E44E-F8D7-44A8-BD90-7C0317B999F7}" type="pres">
      <dgm:prSet presAssocID="{17F87AF5-6861-44D8-A78F-C490401096C4}" presName="vert1" presStyleCnt="0"/>
      <dgm:spPr/>
    </dgm:pt>
    <dgm:pt modelId="{893AAAC1-78AA-4A93-9E33-7D48D69EAA64}" type="pres">
      <dgm:prSet presAssocID="{D6F6E7C9-BA72-4917-8922-19AF016DD470}" presName="thickLine" presStyleLbl="alignNode1" presStyleIdx="1" presStyleCnt="5"/>
      <dgm:spPr/>
    </dgm:pt>
    <dgm:pt modelId="{E45BF231-804C-472A-8D72-FAEBBC9B152D}" type="pres">
      <dgm:prSet presAssocID="{D6F6E7C9-BA72-4917-8922-19AF016DD470}" presName="horz1" presStyleCnt="0"/>
      <dgm:spPr/>
    </dgm:pt>
    <dgm:pt modelId="{217B882E-F3D1-4BCD-82EE-CF25FCCB8D20}" type="pres">
      <dgm:prSet presAssocID="{D6F6E7C9-BA72-4917-8922-19AF016DD470}" presName="tx1" presStyleLbl="revTx" presStyleIdx="1" presStyleCnt="5"/>
      <dgm:spPr/>
    </dgm:pt>
    <dgm:pt modelId="{BBFD3EAA-6E53-48D0-819F-0AF502394CA8}" type="pres">
      <dgm:prSet presAssocID="{D6F6E7C9-BA72-4917-8922-19AF016DD470}" presName="vert1" presStyleCnt="0"/>
      <dgm:spPr/>
    </dgm:pt>
    <dgm:pt modelId="{E8252B4B-BF71-A74B-8ECC-8D2809BE6713}" type="pres">
      <dgm:prSet presAssocID="{95BF0706-64F0-F240-B40B-D48EB59C0A01}" presName="thickLine" presStyleLbl="alignNode1" presStyleIdx="2" presStyleCnt="5"/>
      <dgm:spPr/>
    </dgm:pt>
    <dgm:pt modelId="{D56B82ED-2997-B04B-930A-1E7A7AECF45A}" type="pres">
      <dgm:prSet presAssocID="{95BF0706-64F0-F240-B40B-D48EB59C0A01}" presName="horz1" presStyleCnt="0"/>
      <dgm:spPr/>
    </dgm:pt>
    <dgm:pt modelId="{110A2A5D-DC0B-B443-BA1E-C7E86F8B8620}" type="pres">
      <dgm:prSet presAssocID="{95BF0706-64F0-F240-B40B-D48EB59C0A01}" presName="tx1" presStyleLbl="revTx" presStyleIdx="2" presStyleCnt="5"/>
      <dgm:spPr/>
    </dgm:pt>
    <dgm:pt modelId="{224585C0-E3B5-4742-A4AA-DE4B24B504AD}" type="pres">
      <dgm:prSet presAssocID="{95BF0706-64F0-F240-B40B-D48EB59C0A01}" presName="vert1" presStyleCnt="0"/>
      <dgm:spPr/>
    </dgm:pt>
    <dgm:pt modelId="{99B4E382-6E97-7C45-8BC3-F62EA4148D03}" type="pres">
      <dgm:prSet presAssocID="{FBA9A209-688F-6A4B-9AD2-EBD757ABC884}" presName="thickLine" presStyleLbl="alignNode1" presStyleIdx="3" presStyleCnt="5"/>
      <dgm:spPr/>
    </dgm:pt>
    <dgm:pt modelId="{F80DEF70-4C5E-0F4D-B675-F2C66CDC1E78}" type="pres">
      <dgm:prSet presAssocID="{FBA9A209-688F-6A4B-9AD2-EBD757ABC884}" presName="horz1" presStyleCnt="0"/>
      <dgm:spPr/>
    </dgm:pt>
    <dgm:pt modelId="{B6E07CB9-528B-2D4B-A2EB-733649C3B431}" type="pres">
      <dgm:prSet presAssocID="{FBA9A209-688F-6A4B-9AD2-EBD757ABC884}" presName="tx1" presStyleLbl="revTx" presStyleIdx="3" presStyleCnt="5"/>
      <dgm:spPr/>
    </dgm:pt>
    <dgm:pt modelId="{A3E7296E-1516-F849-9420-8B82CB076B66}" type="pres">
      <dgm:prSet presAssocID="{FBA9A209-688F-6A4B-9AD2-EBD757ABC884}" presName="vert1" presStyleCnt="0"/>
      <dgm:spPr/>
    </dgm:pt>
    <dgm:pt modelId="{C946AC37-4431-3F44-A297-4F76C05E8A05}" type="pres">
      <dgm:prSet presAssocID="{E6F6BECE-01BF-4546-9133-C83F73A3EB91}" presName="thickLine" presStyleLbl="alignNode1" presStyleIdx="4" presStyleCnt="5"/>
      <dgm:spPr/>
    </dgm:pt>
    <dgm:pt modelId="{81460D2C-A763-8C4A-8407-F2CE22116149}" type="pres">
      <dgm:prSet presAssocID="{E6F6BECE-01BF-4546-9133-C83F73A3EB91}" presName="horz1" presStyleCnt="0"/>
      <dgm:spPr/>
    </dgm:pt>
    <dgm:pt modelId="{03AB2453-76B0-1143-A49C-0DB6CA41747A}" type="pres">
      <dgm:prSet presAssocID="{E6F6BECE-01BF-4546-9133-C83F73A3EB91}" presName="tx1" presStyleLbl="revTx" presStyleIdx="4" presStyleCnt="5"/>
      <dgm:spPr/>
    </dgm:pt>
    <dgm:pt modelId="{556BF156-CC72-594C-ADB1-A41D882A48B7}" type="pres">
      <dgm:prSet presAssocID="{E6F6BECE-01BF-4546-9133-C83F73A3EB91}" presName="vert1" presStyleCnt="0"/>
      <dgm:spPr/>
    </dgm:pt>
  </dgm:ptLst>
  <dgm:cxnLst>
    <dgm:cxn modelId="{5A283B01-F71B-8541-8947-60C290D780B5}" srcId="{7CF33A2E-ABA6-4CC0-B113-D45AFE9B77D2}" destId="{FBA9A209-688F-6A4B-9AD2-EBD757ABC884}" srcOrd="3" destOrd="0" parTransId="{FB19C72A-E81A-754F-97E0-B83F0774881E}" sibTransId="{096D79DA-66AC-6647-A08D-DEF9A1E6CEF6}"/>
    <dgm:cxn modelId="{AAE6301A-D487-7044-9B44-0B460667179D}" type="presOf" srcId="{FBA9A209-688F-6A4B-9AD2-EBD757ABC884}" destId="{B6E07CB9-528B-2D4B-A2EB-733649C3B431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AD44F848-007F-4C6D-8ABA-F1887EFA288E}" srcId="{7CF33A2E-ABA6-4CC0-B113-D45AFE9B77D2}" destId="{17F87AF5-6861-44D8-A78F-C490401096C4}" srcOrd="0" destOrd="0" parTransId="{71A5137D-6CDE-407B-AB97-04FDADC5AF91}" sibTransId="{ED9E1440-1AD8-448A-BD84-9602F452F976}"/>
    <dgm:cxn modelId="{995D4D50-A26C-423E-B8D1-54630570089B}" type="presOf" srcId="{17F87AF5-6861-44D8-A78F-C490401096C4}" destId="{45988366-5633-4820-BE2C-736E40D49DBF}" srcOrd="0" destOrd="0" presId="urn:microsoft.com/office/officeart/2008/layout/LinedList"/>
    <dgm:cxn modelId="{36D19F88-505C-D043-A390-8E99A56FA294}" type="presOf" srcId="{95BF0706-64F0-F240-B40B-D48EB59C0A01}" destId="{110A2A5D-DC0B-B443-BA1E-C7E86F8B8620}" srcOrd="0" destOrd="0" presId="urn:microsoft.com/office/officeart/2008/layout/LinedList"/>
    <dgm:cxn modelId="{B85D028E-5011-F640-814A-6E36454505C8}" srcId="{7CF33A2E-ABA6-4CC0-B113-D45AFE9B77D2}" destId="{95BF0706-64F0-F240-B40B-D48EB59C0A01}" srcOrd="2" destOrd="0" parTransId="{DDA474D1-2D87-2946-AE49-FD6C6261D987}" sibTransId="{79BDE181-4231-9643-96B5-F8188019D20B}"/>
    <dgm:cxn modelId="{B18CCEA3-B792-4F45-B1EA-D2EACE6CB3A1}" type="presOf" srcId="{E6F6BECE-01BF-4546-9133-C83F73A3EB91}" destId="{03AB2453-76B0-1143-A49C-0DB6CA41747A}" srcOrd="0" destOrd="0" presId="urn:microsoft.com/office/officeart/2008/layout/LinedList"/>
    <dgm:cxn modelId="{A02697CC-D431-4F7D-8911-D0209A1C4B3C}" type="presOf" srcId="{D6F6E7C9-BA72-4917-8922-19AF016DD470}" destId="{217B882E-F3D1-4BCD-82EE-CF25FCCB8D20}" srcOrd="0" destOrd="0" presId="urn:microsoft.com/office/officeart/2008/layout/LinedList"/>
    <dgm:cxn modelId="{DF093FD4-21EB-4461-8969-917B9AB45FA9}" srcId="{7CF33A2E-ABA6-4CC0-B113-D45AFE9B77D2}" destId="{D6F6E7C9-BA72-4917-8922-19AF016DD470}" srcOrd="1" destOrd="0" parTransId="{1359BB31-91F7-42C8-8CB8-8627585C0CDC}" sibTransId="{ADDC649F-4BD6-4436-BD6A-369D068A2E6E}"/>
    <dgm:cxn modelId="{683034EC-F75E-D746-93F3-294ACE2385D8}" srcId="{7CF33A2E-ABA6-4CC0-B113-D45AFE9B77D2}" destId="{E6F6BECE-01BF-4546-9133-C83F73A3EB91}" srcOrd="4" destOrd="0" parTransId="{6C8E4512-F763-4241-8C20-80591B5D81C9}" sibTransId="{4E202889-991E-3C4F-AAE7-DF3F3ACCA6F9}"/>
    <dgm:cxn modelId="{0E3848C2-A5BA-4722-9FFB-666F767FFFF2}" type="presParOf" srcId="{C144393C-C46A-407D-B9BB-663670DC4BDB}" destId="{246331FB-9C66-4B0A-BA65-7B3ABB7658FC}" srcOrd="0" destOrd="0" presId="urn:microsoft.com/office/officeart/2008/layout/LinedList"/>
    <dgm:cxn modelId="{ABE013E8-4F0E-4866-83E5-2A1609328AF8}" type="presParOf" srcId="{C144393C-C46A-407D-B9BB-663670DC4BDB}" destId="{C2A68BDC-A922-42BC-A230-6CE323567AA9}" srcOrd="1" destOrd="0" presId="urn:microsoft.com/office/officeart/2008/layout/LinedList"/>
    <dgm:cxn modelId="{2CF0DC96-FDC3-4BD0-BCFA-31B396E60A23}" type="presParOf" srcId="{C2A68BDC-A922-42BC-A230-6CE323567AA9}" destId="{45988366-5633-4820-BE2C-736E40D49DBF}" srcOrd="0" destOrd="0" presId="urn:microsoft.com/office/officeart/2008/layout/LinedList"/>
    <dgm:cxn modelId="{2AFF5B34-1D70-4A7A-A63F-B7DD9A99350D}" type="presParOf" srcId="{C2A68BDC-A922-42BC-A230-6CE323567AA9}" destId="{4AE9E44E-F8D7-44A8-BD90-7C0317B999F7}" srcOrd="1" destOrd="0" presId="urn:microsoft.com/office/officeart/2008/layout/LinedList"/>
    <dgm:cxn modelId="{78A743FE-8801-441C-9FA8-47AC7BBF9EDF}" type="presParOf" srcId="{C144393C-C46A-407D-B9BB-663670DC4BDB}" destId="{893AAAC1-78AA-4A93-9E33-7D48D69EAA64}" srcOrd="2" destOrd="0" presId="urn:microsoft.com/office/officeart/2008/layout/LinedList"/>
    <dgm:cxn modelId="{F5AC5DD7-DDE6-4601-B873-4D25252D0338}" type="presParOf" srcId="{C144393C-C46A-407D-B9BB-663670DC4BDB}" destId="{E45BF231-804C-472A-8D72-FAEBBC9B152D}" srcOrd="3" destOrd="0" presId="urn:microsoft.com/office/officeart/2008/layout/LinedList"/>
    <dgm:cxn modelId="{D00F7CD8-2215-4F19-9A2A-2128721178BD}" type="presParOf" srcId="{E45BF231-804C-472A-8D72-FAEBBC9B152D}" destId="{217B882E-F3D1-4BCD-82EE-CF25FCCB8D20}" srcOrd="0" destOrd="0" presId="urn:microsoft.com/office/officeart/2008/layout/LinedList"/>
    <dgm:cxn modelId="{B0386915-48C0-4FD6-86A4-87ACFEAFF477}" type="presParOf" srcId="{E45BF231-804C-472A-8D72-FAEBBC9B152D}" destId="{BBFD3EAA-6E53-48D0-819F-0AF502394CA8}" srcOrd="1" destOrd="0" presId="urn:microsoft.com/office/officeart/2008/layout/LinedList"/>
    <dgm:cxn modelId="{85FC438D-0222-F949-A32F-EA5141AAB40A}" type="presParOf" srcId="{C144393C-C46A-407D-B9BB-663670DC4BDB}" destId="{E8252B4B-BF71-A74B-8ECC-8D2809BE6713}" srcOrd="4" destOrd="0" presId="urn:microsoft.com/office/officeart/2008/layout/LinedList"/>
    <dgm:cxn modelId="{A82DEDA3-320F-564E-9270-A8585B325230}" type="presParOf" srcId="{C144393C-C46A-407D-B9BB-663670DC4BDB}" destId="{D56B82ED-2997-B04B-930A-1E7A7AECF45A}" srcOrd="5" destOrd="0" presId="urn:microsoft.com/office/officeart/2008/layout/LinedList"/>
    <dgm:cxn modelId="{731D8B3E-E263-4D4E-A066-C03AF0879F0A}" type="presParOf" srcId="{D56B82ED-2997-B04B-930A-1E7A7AECF45A}" destId="{110A2A5D-DC0B-B443-BA1E-C7E86F8B8620}" srcOrd="0" destOrd="0" presId="urn:microsoft.com/office/officeart/2008/layout/LinedList"/>
    <dgm:cxn modelId="{C77D17B0-DADD-B243-B6A1-B504378F2404}" type="presParOf" srcId="{D56B82ED-2997-B04B-930A-1E7A7AECF45A}" destId="{224585C0-E3B5-4742-A4AA-DE4B24B504AD}" srcOrd="1" destOrd="0" presId="urn:microsoft.com/office/officeart/2008/layout/LinedList"/>
    <dgm:cxn modelId="{E0E3D05E-C4D1-6941-8369-525E801B43F2}" type="presParOf" srcId="{C144393C-C46A-407D-B9BB-663670DC4BDB}" destId="{99B4E382-6E97-7C45-8BC3-F62EA4148D03}" srcOrd="6" destOrd="0" presId="urn:microsoft.com/office/officeart/2008/layout/LinedList"/>
    <dgm:cxn modelId="{24275371-EECD-1D44-B93A-38C84B5625CD}" type="presParOf" srcId="{C144393C-C46A-407D-B9BB-663670DC4BDB}" destId="{F80DEF70-4C5E-0F4D-B675-F2C66CDC1E78}" srcOrd="7" destOrd="0" presId="urn:microsoft.com/office/officeart/2008/layout/LinedList"/>
    <dgm:cxn modelId="{29E182EF-82BB-6341-BF05-00AEFD7EA75A}" type="presParOf" srcId="{F80DEF70-4C5E-0F4D-B675-F2C66CDC1E78}" destId="{B6E07CB9-528B-2D4B-A2EB-733649C3B431}" srcOrd="0" destOrd="0" presId="urn:microsoft.com/office/officeart/2008/layout/LinedList"/>
    <dgm:cxn modelId="{B02274F0-23ED-C84F-9570-6D3AC92FBA40}" type="presParOf" srcId="{F80DEF70-4C5E-0F4D-B675-F2C66CDC1E78}" destId="{A3E7296E-1516-F849-9420-8B82CB076B66}" srcOrd="1" destOrd="0" presId="urn:microsoft.com/office/officeart/2008/layout/LinedList"/>
    <dgm:cxn modelId="{D39F7935-8B96-AF42-8FD6-8A2304BB51AB}" type="presParOf" srcId="{C144393C-C46A-407D-B9BB-663670DC4BDB}" destId="{C946AC37-4431-3F44-A297-4F76C05E8A05}" srcOrd="8" destOrd="0" presId="urn:microsoft.com/office/officeart/2008/layout/LinedList"/>
    <dgm:cxn modelId="{7C3CE8AD-B227-7B45-B21B-D1A829FD0D88}" type="presParOf" srcId="{C144393C-C46A-407D-B9BB-663670DC4BDB}" destId="{81460D2C-A763-8C4A-8407-F2CE22116149}" srcOrd="9" destOrd="0" presId="urn:microsoft.com/office/officeart/2008/layout/LinedList"/>
    <dgm:cxn modelId="{3A0E1D7A-DA0D-5348-B058-317A93044307}" type="presParOf" srcId="{81460D2C-A763-8C4A-8407-F2CE22116149}" destId="{03AB2453-76B0-1143-A49C-0DB6CA41747A}" srcOrd="0" destOrd="0" presId="urn:microsoft.com/office/officeart/2008/layout/LinedList"/>
    <dgm:cxn modelId="{0CF345BE-C00C-8044-A662-FF80EF38445C}" type="presParOf" srcId="{81460D2C-A763-8C4A-8407-F2CE22116149}" destId="{556BF156-CC72-594C-ADB1-A41D882A48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июнь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331FB-9C66-4B0A-BA65-7B3ABB7658FC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988366-5633-4820-BE2C-736E40D49DBF}">
      <dsp:nvSpPr>
        <dsp:cNvPr id="0" name=""/>
        <dsp:cNvSpPr/>
      </dsp:nvSpPr>
      <dsp:spPr>
        <a:xfrm>
          <a:off x="0" y="580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Ремонт входных дверей (выравнивание геометрии дверей)</a:t>
          </a:r>
        </a:p>
      </dsp:txBody>
      <dsp:txXfrm>
        <a:off x="0" y="580"/>
        <a:ext cx="8594330" cy="950398"/>
      </dsp:txXfrm>
    </dsp:sp>
    <dsp:sp modelId="{893AAAC1-78AA-4A93-9E33-7D48D69EAA64}">
      <dsp:nvSpPr>
        <dsp:cNvPr id="0" name=""/>
        <dsp:cNvSpPr/>
      </dsp:nvSpPr>
      <dsp:spPr>
        <a:xfrm>
          <a:off x="0" y="950979"/>
          <a:ext cx="859433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7B882E-F3D1-4BCD-82EE-CF25FCCB8D20}">
      <dsp:nvSpPr>
        <dsp:cNvPr id="0" name=""/>
        <dsp:cNvSpPr/>
      </dsp:nvSpPr>
      <dsp:spPr>
        <a:xfrm>
          <a:off x="0" y="950979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Ежегодное техническое освидетельствование лифтов корпусов А и Б</a:t>
          </a:r>
        </a:p>
      </dsp:txBody>
      <dsp:txXfrm>
        <a:off x="0" y="950979"/>
        <a:ext cx="8594330" cy="950398"/>
      </dsp:txXfrm>
    </dsp:sp>
    <dsp:sp modelId="{E8252B4B-BF71-A74B-8ECC-8D2809BE6713}">
      <dsp:nvSpPr>
        <dsp:cNvPr id="0" name=""/>
        <dsp:cNvSpPr/>
      </dsp:nvSpPr>
      <dsp:spPr>
        <a:xfrm>
          <a:off x="0" y="1901378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0A2A5D-DC0B-B443-BA1E-C7E86F8B8620}">
      <dsp:nvSpPr>
        <dsp:cNvPr id="0" name=""/>
        <dsp:cNvSpPr/>
      </dsp:nvSpPr>
      <dsp:spPr>
        <a:xfrm>
          <a:off x="0" y="1901378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Техническое облуживание системы диспетчеризации  </a:t>
          </a:r>
        </a:p>
      </dsp:txBody>
      <dsp:txXfrm>
        <a:off x="0" y="1901378"/>
        <a:ext cx="8594330" cy="950398"/>
      </dsp:txXfrm>
    </dsp:sp>
    <dsp:sp modelId="{99B4E382-6E97-7C45-8BC3-F62EA4148D03}">
      <dsp:nvSpPr>
        <dsp:cNvPr id="0" name=""/>
        <dsp:cNvSpPr/>
      </dsp:nvSpPr>
      <dsp:spPr>
        <a:xfrm>
          <a:off x="0" y="2851776"/>
          <a:ext cx="859433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E07CB9-528B-2D4B-A2EB-733649C3B431}">
      <dsp:nvSpPr>
        <dsp:cNvPr id="0" name=""/>
        <dsp:cNvSpPr/>
      </dsp:nvSpPr>
      <dsp:spPr>
        <a:xfrm>
          <a:off x="0" y="2851776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Промывка фильтров грубой очистки горячего водоснабжений </a:t>
          </a:r>
        </a:p>
      </dsp:txBody>
      <dsp:txXfrm>
        <a:off x="0" y="2851776"/>
        <a:ext cx="8594330" cy="950398"/>
      </dsp:txXfrm>
    </dsp:sp>
    <dsp:sp modelId="{C946AC37-4431-3F44-A297-4F76C05E8A05}">
      <dsp:nvSpPr>
        <dsp:cNvPr id="0" name=""/>
        <dsp:cNvSpPr/>
      </dsp:nvSpPr>
      <dsp:spPr>
        <a:xfrm>
          <a:off x="0" y="380217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AB2453-76B0-1143-A49C-0DB6CA41747A}">
      <dsp:nvSpPr>
        <dsp:cNvPr id="0" name=""/>
        <dsp:cNvSpPr/>
      </dsp:nvSpPr>
      <dsp:spPr>
        <a:xfrm>
          <a:off x="0" y="3802175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Проведена настройка системы светофорного регулирования въезда в паркинг</a:t>
          </a:r>
        </a:p>
      </dsp:txBody>
      <dsp:txXfrm>
        <a:off x="0" y="3802175"/>
        <a:ext cx="8594330" cy="95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Июнь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июнь 2024 года выполнили 1 заявку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05096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 июнь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763208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303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Осмотр растений и деревьев на предмет появления вредителей и болезней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</a:t>
            </a:r>
            <a:r>
              <a:rPr lang="ru-RU" dirty="0">
                <a:latin typeface="TT NORMS"/>
                <a:ea typeface="Times New Roman" panose="02020603050405020304" pitchFamily="18" charset="0"/>
                <a:cs typeface="NTTimes/Cyrillic;Times New Roma"/>
              </a:rPr>
              <a:t>О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бработка опрыскиванием яблонь препаратами от тли и листовертки 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Разработка участков со светильниками и посев газонной травы 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Частичная санитарная обрезка поврежденных веток яблонь 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Частичная санитарная обрезка кустов кизильника и стрижка </a:t>
            </a: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Рыхление, прополка от сорняков и почвы клумб-</a:t>
            </a:r>
            <a:r>
              <a:rPr lang="ru-RU" sz="1800" dirty="0" err="1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робаток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, пересадка растений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Обработка и прополка сорняков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94F81C-F3E8-433F-8732-DD139BAF9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50" y="3661250"/>
            <a:ext cx="1485000" cy="19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C17DF0-BC01-4C15-BC2B-D70E2B3548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50" y="3661250"/>
            <a:ext cx="1485000" cy="198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7D9C57-B9AD-4B69-B22C-12E35CC51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0" y="3661250"/>
            <a:ext cx="1485000" cy="198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A7697C-AAB7-44C3-B044-4585C13B91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61250"/>
            <a:ext cx="1485000" cy="19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9C225C-866E-4C43-B110-F0DA88D3BC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00" y="3661250"/>
            <a:ext cx="148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Покос газона на придомовой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01D346-297B-4116-9561-6B843CCF8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81815"/>
            <a:ext cx="2160000" cy="28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880E90-A513-44ED-ABA1-95FE4F9DB2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81815"/>
            <a:ext cx="2160000" cy="288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44227D-11AF-4028-A6FD-0F1844D77A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81815"/>
            <a:ext cx="2160000" cy="28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6ABA67-9B9C-4199-A3F9-3B0169CFA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81815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7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F189C4-17E8-464C-8F0A-8974AA80F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8" y="1080000"/>
            <a:ext cx="1620000" cy="21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BDBF6C-0735-4EBD-BB37-51CA4144C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1080000"/>
            <a:ext cx="1620000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49500D-3BA2-4A70-BE1E-06B9479EB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03" y="1080000"/>
            <a:ext cx="1620000" cy="216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BC77C9B-6D6B-46C8-A1E6-91D4F3CC1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4" y="1080000"/>
            <a:ext cx="1620000" cy="21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C26039-EF18-472A-AD1B-49BA719D17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6" y="1080000"/>
            <a:ext cx="162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F418B14-3CF4-4435-94ED-809188B9E2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8" y="3672000"/>
            <a:ext cx="1620000" cy="21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F27971E-3EB6-43D0-AA87-A8F8331668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29" y="3672000"/>
            <a:ext cx="1620000" cy="216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A57B0D-3846-4052-841C-0DC1675979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6" y="3672000"/>
            <a:ext cx="1620000" cy="21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DBF2EE-B114-415A-BE35-E551456D44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4315" y="-518047"/>
            <a:ext cx="1350000" cy="18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508806-9FAC-42C6-82CA-79F80E3219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71" y="3672000"/>
            <a:ext cx="1620000" cy="21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B907AF1-715B-4F05-90B8-425B7D5B15B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3672000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Окраска колон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DD8F96-245F-4850-82A7-F85E44462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89338"/>
            <a:ext cx="2160000" cy="288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3880A3-3D9A-43AE-9C5E-013864B09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89338"/>
            <a:ext cx="2160000" cy="288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3FF3595-76BB-43D3-8272-3B35D69C9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89338"/>
            <a:ext cx="2160000" cy="28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5788FBA-CE14-4469-BADD-4510E86C7A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89338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Устранение протечки трубопровода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422DCD-70CE-D3E8-DCDE-EEEEBEFBA330}"/>
              </a:ext>
            </a:extLst>
          </p:cNvPr>
          <p:cNvSpPr txBox="1"/>
          <p:nvPr/>
        </p:nvSpPr>
        <p:spPr>
          <a:xfrm>
            <a:off x="205818" y="1081568"/>
            <a:ext cx="86489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Герметизация швов водосточной трубы в техподполье  </a:t>
            </a:r>
            <a:endParaRPr lang="en-US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600" dirty="0">
              <a:effectLst/>
              <a:latin typeface="TT NORM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руба, цилиндр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D4AA8887-7DE6-4C06-F217-04840AF68A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8" y="1507728"/>
            <a:ext cx="2673000" cy="3564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емля, в помещении, бетон, Композит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61902C29-9A6C-D735-AB59-6FDF41DB0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3" y="1507728"/>
            <a:ext cx="2673000" cy="3564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уба, земля, инструмент,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C5DC0DE1-A35D-9425-AF04-CED2CAF26F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28" y="1507728"/>
            <a:ext cx="2299473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950739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8847</TotalTime>
  <Words>263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449</cp:revision>
  <dcterms:created xsi:type="dcterms:W3CDTF">2022-01-28T09:16:54Z</dcterms:created>
  <dcterms:modified xsi:type="dcterms:W3CDTF">2024-07-07T07:20:22Z</dcterms:modified>
</cp:coreProperties>
</file>