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59" r:id="rId7"/>
    <p:sldId id="275" r:id="rId8"/>
    <p:sldId id="269" r:id="rId9"/>
    <p:sldId id="270" r:id="rId10"/>
    <p:sldId id="276" r:id="rId11"/>
    <p:sldId id="278" r:id="rId12"/>
    <p:sldId id="274" r:id="rId13"/>
    <p:sldId id="266" r:id="rId14"/>
    <p:sldId id="268" r:id="rId15"/>
    <p:sldId id="265" r:id="rId16"/>
    <p:sldId id="26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B3B9F6-9A93-42BC-A1AB-41EAA07CBEC6}" v="585" dt="2021-09-07T11:08:06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71B3B9F6-9A93-42BC-A1AB-41EAA07CBEC6}"/>
    <pc:docChg chg="undo redo custSel addSld delSld modSld sldOrd">
      <pc:chgData name="Александра  Шишкова" userId="eef2855d-6d2a-495a-868b-d7a8ff178bc4" providerId="ADAL" clId="{71B3B9F6-9A93-42BC-A1AB-41EAA07CBEC6}" dt="2021-10-12T07:04:33.411" v="2784" actId="20577"/>
      <pc:docMkLst>
        <pc:docMk/>
      </pc:docMkLst>
      <pc:sldChg chg="addSp delSp modSp mod">
        <pc:chgData name="Александра  Шишкова" userId="eef2855d-6d2a-495a-868b-d7a8ff178bc4" providerId="ADAL" clId="{71B3B9F6-9A93-42BC-A1AB-41EAA07CBEC6}" dt="2021-09-02T06:47:23.932" v="1529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71B3B9F6-9A93-42BC-A1AB-41EAA07CBEC6}" dt="2021-09-02T06:47:23.932" v="1529" actId="2057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71B3B9F6-9A93-42BC-A1AB-41EAA07CBEC6}" dt="2021-07-19T07:59:52.750" v="5" actId="20577"/>
          <ac:spMkLst>
            <pc:docMk/>
            <pc:sldMk cId="223608102" sldId="256"/>
            <ac:spMk id="3" creationId="{2430DE21-102A-4E07-B771-6B7C6037EB38}"/>
          </ac:spMkLst>
        </pc:spChg>
        <pc:picChg chg="add mod">
          <ac:chgData name="Александра  Шишкова" userId="eef2855d-6d2a-495a-868b-d7a8ff178bc4" providerId="ADAL" clId="{71B3B9F6-9A93-42BC-A1AB-41EAA07CBEC6}" dt="2021-07-22T10:01:53.562" v="1131" actId="1076"/>
          <ac:picMkLst>
            <pc:docMk/>
            <pc:sldMk cId="223608102" sldId="256"/>
            <ac:picMk id="5" creationId="{B87F981A-3D7D-48B8-AD5D-C677F3FBFE41}"/>
          </ac:picMkLst>
        </pc:picChg>
        <pc:picChg chg="del">
          <ac:chgData name="Александра  Шишкова" userId="eef2855d-6d2a-495a-868b-d7a8ff178bc4" providerId="ADAL" clId="{71B3B9F6-9A93-42BC-A1AB-41EAA07CBEC6}" dt="2021-07-22T10:00:14.741" v="1100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2T10:07:40.817" v="1991" actId="113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71B3B9F6-9A93-42BC-A1AB-41EAA07CBEC6}" dt="2021-09-02T10:07:40.817" v="1991" actId="113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71B3B9F6-9A93-42BC-A1AB-41EAA07CBEC6}" dt="2021-07-22T10:00:16.459" v="1101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1:57.272" v="1132" actId="1076"/>
          <ac:picMkLst>
            <pc:docMk/>
            <pc:sldMk cId="612221995" sldId="257"/>
            <ac:picMk id="7" creationId="{1CB8B735-F215-4219-A632-570D6F3BFE07}"/>
          </ac:picMkLst>
        </pc:picChg>
      </pc:sldChg>
      <pc:sldChg chg="addSp delSp modSp add del mod">
        <pc:chgData name="Александра  Шишкова" userId="eef2855d-6d2a-495a-868b-d7a8ff178bc4" providerId="ADAL" clId="{71B3B9F6-9A93-42BC-A1AB-41EAA07CBEC6}" dt="2021-09-07T11:07:42.292" v="2652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71B3B9F6-9A93-42BC-A1AB-41EAA07CBEC6}" dt="2021-09-07T11:06:35.874" v="2641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71B3B9F6-9A93-42BC-A1AB-41EAA07CBEC6}" dt="2021-09-02T10:07:48.832" v="1998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71B3B9F6-9A93-42BC-A1AB-41EAA07CBEC6}" dt="2021-09-07T11:06:38.117" v="2642" actId="478"/>
          <ac:spMkLst>
            <pc:docMk/>
            <pc:sldMk cId="3191643358" sldId="258"/>
            <ac:spMk id="6" creationId="{01586D01-C4B3-4A18-8FF2-7B8DE4CEF1E8}"/>
          </ac:spMkLst>
        </pc:spChg>
        <pc:spChg chg="add mod">
          <ac:chgData name="Александра  Шишкова" userId="eef2855d-6d2a-495a-868b-d7a8ff178bc4" providerId="ADAL" clId="{71B3B9F6-9A93-42BC-A1AB-41EAA07CBEC6}" dt="2021-09-07T11:07:42.292" v="2652" actId="1076"/>
          <ac:spMkLst>
            <pc:docMk/>
            <pc:sldMk cId="3191643358" sldId="258"/>
            <ac:spMk id="13" creationId="{507C1054-5B25-45C3-89F5-498BB98C953B}"/>
          </ac:spMkLst>
        </pc:spChg>
        <pc:picChg chg="del">
          <ac:chgData name="Александра  Шишкова" userId="eef2855d-6d2a-495a-868b-d7a8ff178bc4" providerId="ADAL" clId="{71B3B9F6-9A93-42BC-A1AB-41EAA07CBEC6}" dt="2021-07-19T08:03:43.992" v="68" actId="478"/>
          <ac:picMkLst>
            <pc:docMk/>
            <pc:sldMk cId="3191643358" sldId="258"/>
            <ac:picMk id="6" creationId="{3E19182E-A8DC-4E5C-B380-7F32E8AC284E}"/>
          </ac:picMkLst>
        </pc:picChg>
        <pc:picChg chg="add mod">
          <ac:chgData name="Александра  Шишкова" userId="eef2855d-6d2a-495a-868b-d7a8ff178bc4" providerId="ADAL" clId="{71B3B9F6-9A93-42BC-A1AB-41EAA07CBEC6}" dt="2021-07-19T10:21:22.730" v="292" actId="1076"/>
          <ac:picMkLst>
            <pc:docMk/>
            <pc:sldMk cId="3191643358" sldId="258"/>
            <ac:picMk id="7" creationId="{C576C493-BD88-4AFF-9D7C-0579C5021434}"/>
          </ac:picMkLst>
        </pc:picChg>
        <pc:picChg chg="del mod">
          <ac:chgData name="Александра  Шишкова" userId="eef2855d-6d2a-495a-868b-d7a8ff178bc4" providerId="ADAL" clId="{71B3B9F6-9A93-42BC-A1AB-41EAA07CBEC6}" dt="2021-07-19T08:03:44.905" v="70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71B3B9F6-9A93-42BC-A1AB-41EAA07CBEC6}" dt="2021-07-22T10:00:20.151" v="1104" actId="478"/>
          <ac:picMkLst>
            <pc:docMk/>
            <pc:sldMk cId="3191643358" sldId="258"/>
            <ac:picMk id="9" creationId="{7372E7AA-2117-438E-BC95-B844D183B168}"/>
          </ac:picMkLst>
        </pc:picChg>
        <pc:picChg chg="add del mod">
          <ac:chgData name="Александра  Шишкова" userId="eef2855d-6d2a-495a-868b-d7a8ff178bc4" providerId="ADAL" clId="{71B3B9F6-9A93-42BC-A1AB-41EAA07CBEC6}" dt="2021-07-22T10:02:00.324" v="1133" actId="478"/>
          <ac:picMkLst>
            <pc:docMk/>
            <pc:sldMk cId="3191643358" sldId="258"/>
            <ac:picMk id="10" creationId="{12F82843-74E7-4C8D-B86D-6512541C579E}"/>
          </ac:picMkLst>
        </pc:picChg>
        <pc:picChg chg="add mod">
          <ac:chgData name="Александра  Шишкова" userId="eef2855d-6d2a-495a-868b-d7a8ff178bc4" providerId="ADAL" clId="{71B3B9F6-9A93-42BC-A1AB-41EAA07CBEC6}" dt="2021-07-19T10:21:59.882" v="304" actId="1076"/>
          <ac:picMkLst>
            <pc:docMk/>
            <pc:sldMk cId="3191643358" sldId="258"/>
            <ac:picMk id="11" creationId="{AB281F31-BFCF-4153-95D3-AC7E6590D761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12.486" v="1137"/>
          <ac:picMkLst>
            <pc:docMk/>
            <pc:sldMk cId="3191643358" sldId="258"/>
            <ac:picMk id="12" creationId="{B4A7C5A6-B6B8-43EA-BB6D-48D8710B2AA8}"/>
          </ac:picMkLst>
        </pc:picChg>
        <pc:picChg chg="del">
          <ac:chgData name="Александра  Шишкова" userId="eef2855d-6d2a-495a-868b-d7a8ff178bc4" providerId="ADAL" clId="{71B3B9F6-9A93-42BC-A1AB-41EAA07CBEC6}" dt="2021-07-19T08:03:45.471" v="71" actId="478"/>
          <ac:picMkLst>
            <pc:docMk/>
            <pc:sldMk cId="3191643358" sldId="258"/>
            <ac:picMk id="12" creationId="{CFD05FE7-A64C-4816-8882-65EEFDA9AD46}"/>
          </ac:picMkLst>
        </pc:picChg>
        <pc:picChg chg="add mod">
          <ac:chgData name="Александра  Шишкова" userId="eef2855d-6d2a-495a-868b-d7a8ff178bc4" providerId="ADAL" clId="{71B3B9F6-9A93-42BC-A1AB-41EAA07CBEC6}" dt="2021-07-19T10:22:05.163" v="305" actId="1076"/>
          <ac:picMkLst>
            <pc:docMk/>
            <pc:sldMk cId="3191643358" sldId="258"/>
            <ac:picMk id="14" creationId="{42CDD6AA-E63E-412A-91C5-C3C516788A20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7T11:07:59.348" v="2658"/>
        <pc:sldMkLst>
          <pc:docMk/>
          <pc:sldMk cId="4163915433" sldId="259"/>
        </pc:sldMkLst>
        <pc:spChg chg="del mod">
          <ac:chgData name="Александра  Шишкова" userId="eef2855d-6d2a-495a-868b-d7a8ff178bc4" providerId="ADAL" clId="{71B3B9F6-9A93-42BC-A1AB-41EAA07CBEC6}" dt="2021-09-07T11:07:57.265" v="2656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71B3B9F6-9A93-42BC-A1AB-41EAA07CBEC6}" dt="2021-09-02T10:08:44.816" v="2019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71B3B9F6-9A93-42BC-A1AB-41EAA07CBEC6}" dt="2021-09-07T11:07:58.221" v="2657" actId="478"/>
          <ac:spMkLst>
            <pc:docMk/>
            <pc:sldMk cId="4163915433" sldId="259"/>
            <ac:spMk id="6" creationId="{7C3B78F0-48CB-4924-9140-B53F21E71831}"/>
          </ac:spMkLst>
        </pc:spChg>
        <pc:spChg chg="add mod">
          <ac:chgData name="Александра  Шишкова" userId="eef2855d-6d2a-495a-868b-d7a8ff178bc4" providerId="ADAL" clId="{71B3B9F6-9A93-42BC-A1AB-41EAA07CBEC6}" dt="2021-09-07T11:07:59.348" v="2658"/>
          <ac:spMkLst>
            <pc:docMk/>
            <pc:sldMk cId="4163915433" sldId="259"/>
            <ac:spMk id="11" creationId="{992B81A3-1D05-4619-9030-0FB7A4FF22A1}"/>
          </ac:spMkLst>
        </pc:spChg>
        <pc:picChg chg="del">
          <ac:chgData name="Александра  Шишкова" userId="eef2855d-6d2a-495a-868b-d7a8ff178bc4" providerId="ADAL" clId="{71B3B9F6-9A93-42BC-A1AB-41EAA07CBEC6}" dt="2021-07-19T09:36:03.639" v="182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71B3B9F6-9A93-42BC-A1AB-41EAA07CBEC6}" dt="2021-07-19T09:36:03.104" v="181" actId="478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71B3B9F6-9A93-42BC-A1AB-41EAA07CBEC6}" dt="2021-07-19T10:13:59.552" v="261" actId="1076"/>
          <ac:picMkLst>
            <pc:docMk/>
            <pc:sldMk cId="4163915433" sldId="259"/>
            <ac:picMk id="8" creationId="{96332988-1BD7-496A-8DAA-C6295153236A}"/>
          </ac:picMkLst>
        </pc:picChg>
        <pc:picChg chg="add del mod">
          <ac:chgData name="Александра  Шишкова" userId="eef2855d-6d2a-495a-868b-d7a8ff178bc4" providerId="ADAL" clId="{71B3B9F6-9A93-42BC-A1AB-41EAA07CBEC6}" dt="2021-07-22T10:02:06.664" v="1136" actId="478"/>
          <ac:picMkLst>
            <pc:docMk/>
            <pc:sldMk cId="4163915433" sldId="259"/>
            <ac:picMk id="9" creationId="{DD94D2DD-81B4-405A-8CF1-E31D55B2FD50}"/>
          </ac:picMkLst>
        </pc:picChg>
        <pc:picChg chg="add mod">
          <ac:chgData name="Александра  Шишкова" userId="eef2855d-6d2a-495a-868b-d7a8ff178bc4" providerId="ADAL" clId="{71B3B9F6-9A93-42BC-A1AB-41EAA07CBEC6}" dt="2021-07-19T10:14:38.471" v="274" actId="1076"/>
          <ac:picMkLst>
            <pc:docMk/>
            <pc:sldMk cId="4163915433" sldId="259"/>
            <ac:picMk id="10" creationId="{54DA0F3F-C64E-4F45-9AD3-54BF784CB920}"/>
          </ac:picMkLst>
        </pc:picChg>
        <pc:picChg chg="del">
          <ac:chgData name="Александра  Шишкова" userId="eef2855d-6d2a-495a-868b-d7a8ff178bc4" providerId="ADAL" clId="{71B3B9F6-9A93-42BC-A1AB-41EAA07CBEC6}" dt="2021-07-22T10:00:27.439" v="1107" actId="478"/>
          <ac:picMkLst>
            <pc:docMk/>
            <pc:sldMk cId="4163915433" sldId="259"/>
            <ac:picMk id="11" creationId="{B9D26323-CE2E-4BFA-BE7A-BC0A002B5D57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23.823" v="1140"/>
          <ac:picMkLst>
            <pc:docMk/>
            <pc:sldMk cId="4163915433" sldId="259"/>
            <ac:picMk id="12" creationId="{27C78E04-CD6D-4893-8906-3545A78C2AFE}"/>
          </ac:picMkLst>
        </pc:picChg>
        <pc:picChg chg="add mod">
          <ac:chgData name="Александра  Шишкова" userId="eef2855d-6d2a-495a-868b-d7a8ff178bc4" providerId="ADAL" clId="{71B3B9F6-9A93-42BC-A1AB-41EAA07CBEC6}" dt="2021-07-19T10:14:35.976" v="273" actId="1076"/>
          <ac:picMkLst>
            <pc:docMk/>
            <pc:sldMk cId="4163915433" sldId="259"/>
            <ac:picMk id="13" creationId="{E3B49F5B-E419-40AB-9414-8EF2D716DA56}"/>
          </ac:picMkLst>
        </pc:picChg>
        <pc:picChg chg="del">
          <ac:chgData name="Александра  Шишкова" userId="eef2855d-6d2a-495a-868b-d7a8ff178bc4" providerId="ADAL" clId="{71B3B9F6-9A93-42BC-A1AB-41EAA07CBEC6}" dt="2021-07-19T09:36:04.221" v="183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7T11:07:03.168" v="2648" actId="1076"/>
        <pc:sldMkLst>
          <pc:docMk/>
          <pc:sldMk cId="2853911720" sldId="260"/>
        </pc:sldMkLst>
        <pc:spChg chg="del">
          <ac:chgData name="Александра  Шишкова" userId="eef2855d-6d2a-495a-868b-d7a8ff178bc4" providerId="ADAL" clId="{71B3B9F6-9A93-42BC-A1AB-41EAA07CBEC6}" dt="2021-09-07T11:06:54.661" v="2645" actId="478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71B3B9F6-9A93-42BC-A1AB-41EAA07CBEC6}" dt="2021-09-07T08:27:03.791" v="2602" actId="20577"/>
          <ac:spMkLst>
            <pc:docMk/>
            <pc:sldMk cId="2853911720" sldId="260"/>
            <ac:spMk id="3" creationId="{55C866D0-B027-4D17-9162-71E9BC021287}"/>
          </ac:spMkLst>
        </pc:spChg>
        <pc:spChg chg="add del mod">
          <ac:chgData name="Александра  Шишкова" userId="eef2855d-6d2a-495a-868b-d7a8ff178bc4" providerId="ADAL" clId="{71B3B9F6-9A93-42BC-A1AB-41EAA07CBEC6}" dt="2021-09-07T11:06:56.932" v="2646" actId="478"/>
          <ac:spMkLst>
            <pc:docMk/>
            <pc:sldMk cId="2853911720" sldId="260"/>
            <ac:spMk id="6" creationId="{31AB9ECF-3813-4825-8F62-6086C808A093}"/>
          </ac:spMkLst>
        </pc:spChg>
        <pc:spChg chg="add mod">
          <ac:chgData name="Александра  Шишкова" userId="eef2855d-6d2a-495a-868b-d7a8ff178bc4" providerId="ADAL" clId="{71B3B9F6-9A93-42BC-A1AB-41EAA07CBEC6}" dt="2021-09-07T11:07:03.168" v="2648" actId="1076"/>
          <ac:spMkLst>
            <pc:docMk/>
            <pc:sldMk cId="2853911720" sldId="260"/>
            <ac:spMk id="14" creationId="{B7E108F2-C24C-4DA0-AB9A-457E74D5036F}"/>
          </ac:spMkLst>
        </pc:spChg>
        <pc:picChg chg="del">
          <ac:chgData name="Александра  Шишкова" userId="eef2855d-6d2a-495a-868b-d7a8ff178bc4" providerId="ADAL" clId="{71B3B9F6-9A93-42BC-A1AB-41EAA07CBEC6}" dt="2021-07-19T08:04:12.975" v="104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71B3B9F6-9A93-42BC-A1AB-41EAA07CBEC6}" dt="2021-07-19T08:04:09.463" v="102" actId="478"/>
          <ac:picMkLst>
            <pc:docMk/>
            <pc:sldMk cId="2853911720" sldId="260"/>
            <ac:picMk id="7" creationId="{79C25880-37A3-4B8E-9159-D2B1D950507C}"/>
          </ac:picMkLst>
        </pc:picChg>
        <pc:picChg chg="add mod">
          <ac:chgData name="Александра  Шишкова" userId="eef2855d-6d2a-495a-868b-d7a8ff178bc4" providerId="ADAL" clId="{71B3B9F6-9A93-42BC-A1AB-41EAA07CBEC6}" dt="2021-07-19T10:43:50.674" v="480" actId="14100"/>
          <ac:picMkLst>
            <pc:docMk/>
            <pc:sldMk cId="2853911720" sldId="260"/>
            <ac:picMk id="8" creationId="{174FE00F-08EA-48D6-8B13-53823D81A635}"/>
          </ac:picMkLst>
        </pc:picChg>
        <pc:picChg chg="del">
          <ac:chgData name="Александра  Шишкова" userId="eef2855d-6d2a-495a-868b-d7a8ff178bc4" providerId="ADAL" clId="{71B3B9F6-9A93-42BC-A1AB-41EAA07CBEC6}" dt="2021-07-19T08:04:08.616" v="101" actId="478"/>
          <ac:picMkLst>
            <pc:docMk/>
            <pc:sldMk cId="2853911720" sldId="260"/>
            <ac:picMk id="9" creationId="{B94CB878-E97A-47B4-84DE-12DA41B1B73F}"/>
          </ac:picMkLst>
        </pc:picChg>
        <pc:picChg chg="add mod">
          <ac:chgData name="Александра  Шишкова" userId="eef2855d-6d2a-495a-868b-d7a8ff178bc4" providerId="ADAL" clId="{71B3B9F6-9A93-42BC-A1AB-41EAA07CBEC6}" dt="2021-07-19T10:43:48.286" v="479" actId="14100"/>
          <ac:picMkLst>
            <pc:docMk/>
            <pc:sldMk cId="2853911720" sldId="260"/>
            <ac:picMk id="11" creationId="{B218F9BB-E8B9-4C78-B7D6-DEF51CDE15D1}"/>
          </ac:picMkLst>
        </pc:picChg>
        <pc:picChg chg="add del mod">
          <ac:chgData name="Александра  Шишкова" userId="eef2855d-6d2a-495a-868b-d7a8ff178bc4" providerId="ADAL" clId="{71B3B9F6-9A93-42BC-A1AB-41EAA07CBEC6}" dt="2021-07-22T10:02:02.582" v="1134" actId="478"/>
          <ac:picMkLst>
            <pc:docMk/>
            <pc:sldMk cId="2853911720" sldId="260"/>
            <ac:picMk id="12" creationId="{F6A64646-5B34-4FC6-BA27-FC2963038F0A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16.763" v="1138"/>
          <ac:picMkLst>
            <pc:docMk/>
            <pc:sldMk cId="2853911720" sldId="260"/>
            <ac:picMk id="13" creationId="{67FF1662-DA3D-460F-90B8-05E32282104E}"/>
          </ac:picMkLst>
        </pc:picChg>
        <pc:picChg chg="del">
          <ac:chgData name="Александра  Шишкова" userId="eef2855d-6d2a-495a-868b-d7a8ff178bc4" providerId="ADAL" clId="{71B3B9F6-9A93-42BC-A1AB-41EAA07CBEC6}" dt="2021-07-19T08:04:13.344" v="105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71B3B9F6-9A93-42BC-A1AB-41EAA07CBEC6}" dt="2021-07-19T08:04:08.079" v="100" actId="478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71B3B9F6-9A93-42BC-A1AB-41EAA07CBEC6}" dt="2021-07-19T09:55:42.271" v="203" actId="478"/>
          <ac:picMkLst>
            <pc:docMk/>
            <pc:sldMk cId="2853911720" sldId="260"/>
            <ac:picMk id="15" creationId="{D7CDC474-3DC7-4020-B48B-88D371B7BD32}"/>
          </ac:picMkLst>
        </pc:picChg>
        <pc:picChg chg="add mod">
          <ac:chgData name="Александра  Шишкова" userId="eef2855d-6d2a-495a-868b-d7a8ff178bc4" providerId="ADAL" clId="{71B3B9F6-9A93-42BC-A1AB-41EAA07CBEC6}" dt="2021-07-19T10:43:38.946" v="476" actId="1076"/>
          <ac:picMkLst>
            <pc:docMk/>
            <pc:sldMk cId="2853911720" sldId="260"/>
            <ac:picMk id="17" creationId="{3C8D400A-2563-425B-A0AE-5398C8E3C57C}"/>
          </ac:picMkLst>
        </pc:picChg>
        <pc:picChg chg="del">
          <ac:chgData name="Александра  Шишкова" userId="eef2855d-6d2a-495a-868b-d7a8ff178bc4" providerId="ADAL" clId="{71B3B9F6-9A93-42BC-A1AB-41EAA07CBEC6}" dt="2021-07-19T08:04:12.544" v="103" actId="478"/>
          <ac:picMkLst>
            <pc:docMk/>
            <pc:sldMk cId="2853911720" sldId="260"/>
            <ac:picMk id="18" creationId="{AF351888-CFD7-4A8E-B896-41577F69A3C9}"/>
          </ac:picMkLst>
        </pc:picChg>
        <pc:picChg chg="del">
          <ac:chgData name="Александра  Шишкова" userId="eef2855d-6d2a-495a-868b-d7a8ff178bc4" providerId="ADAL" clId="{71B3B9F6-9A93-42BC-A1AB-41EAA07CBEC6}" dt="2021-07-22T10:00:22.193" v="1105" actId="478"/>
          <ac:picMkLst>
            <pc:docMk/>
            <pc:sldMk cId="2853911720" sldId="260"/>
            <ac:picMk id="20" creationId="{06D07539-F06B-4FC2-B056-EA36547283A0}"/>
          </ac:picMkLst>
        </pc:picChg>
        <pc:picChg chg="add mod">
          <ac:chgData name="Александра  Шишкова" userId="eef2855d-6d2a-495a-868b-d7a8ff178bc4" providerId="ADAL" clId="{71B3B9F6-9A93-42BC-A1AB-41EAA07CBEC6}" dt="2021-07-19T10:43:59.534" v="482" actId="14100"/>
          <ac:picMkLst>
            <pc:docMk/>
            <pc:sldMk cId="2853911720" sldId="260"/>
            <ac:picMk id="21" creationId="{53C5BEC1-7038-4B8D-9A63-77035E8AFF66}"/>
          </ac:picMkLst>
        </pc:picChg>
        <pc:picChg chg="add mod">
          <ac:chgData name="Александра  Шишкова" userId="eef2855d-6d2a-495a-868b-d7a8ff178bc4" providerId="ADAL" clId="{71B3B9F6-9A93-42BC-A1AB-41EAA07CBEC6}" dt="2021-07-19T10:43:55.930" v="481" actId="1076"/>
          <ac:picMkLst>
            <pc:docMk/>
            <pc:sldMk cId="2853911720" sldId="260"/>
            <ac:picMk id="23" creationId="{73A277D6-290A-49FA-9B5E-61BDD4E2D680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7T11:07:53.534" v="2655"/>
        <pc:sldMkLst>
          <pc:docMk/>
          <pc:sldMk cId="3237151389" sldId="261"/>
        </pc:sldMkLst>
        <pc:spChg chg="del">
          <ac:chgData name="Александра  Шишкова" userId="eef2855d-6d2a-495a-868b-d7a8ff178bc4" providerId="ADAL" clId="{71B3B9F6-9A93-42BC-A1AB-41EAA07CBEC6}" dt="2021-09-07T11:07:49.234" v="2653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71B3B9F6-9A93-42BC-A1AB-41EAA07CBEC6}" dt="2021-09-02T10:08:36.297" v="2016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71B3B9F6-9A93-42BC-A1AB-41EAA07CBEC6}" dt="2021-09-07T11:07:50.716" v="2654" actId="478"/>
          <ac:spMkLst>
            <pc:docMk/>
            <pc:sldMk cId="3237151389" sldId="261"/>
            <ac:spMk id="6" creationId="{1021C048-4815-4EE3-9B2B-CB08D8B043B2}"/>
          </ac:spMkLst>
        </pc:spChg>
        <pc:spChg chg="add mod">
          <ac:chgData name="Александра  Шишкова" userId="eef2855d-6d2a-495a-868b-d7a8ff178bc4" providerId="ADAL" clId="{71B3B9F6-9A93-42BC-A1AB-41EAA07CBEC6}" dt="2021-09-07T11:07:53.534" v="2655"/>
          <ac:spMkLst>
            <pc:docMk/>
            <pc:sldMk cId="3237151389" sldId="261"/>
            <ac:spMk id="12" creationId="{3CC3D3B1-47D8-4DDE-8E6A-107F34FBEB21}"/>
          </ac:spMkLst>
        </pc:spChg>
        <pc:picChg chg="del">
          <ac:chgData name="Александра  Шишкова" userId="eef2855d-6d2a-495a-868b-d7a8ff178bc4" providerId="ADAL" clId="{71B3B9F6-9A93-42BC-A1AB-41EAA07CBEC6}" dt="2021-07-19T09:35:57.759" v="179" actId="478"/>
          <ac:picMkLst>
            <pc:docMk/>
            <pc:sldMk cId="3237151389" sldId="261"/>
            <ac:picMk id="5" creationId="{1B77DF1A-282A-48BE-A1DC-26503BD5E62A}"/>
          </ac:picMkLst>
        </pc:picChg>
        <pc:picChg chg="del">
          <ac:chgData name="Александра  Шишкова" userId="eef2855d-6d2a-495a-868b-d7a8ff178bc4" providerId="ADAL" clId="{71B3B9F6-9A93-42BC-A1AB-41EAA07CBEC6}" dt="2021-07-19T09:35:59.133" v="180" actId="478"/>
          <ac:picMkLst>
            <pc:docMk/>
            <pc:sldMk cId="3237151389" sldId="261"/>
            <ac:picMk id="7" creationId="{34634E0C-882D-4687-BF99-4AA12310C3C2}"/>
          </ac:picMkLst>
        </pc:picChg>
        <pc:picChg chg="del">
          <ac:chgData name="Александра  Шишкова" userId="eef2855d-6d2a-495a-868b-d7a8ff178bc4" providerId="ADAL" clId="{71B3B9F6-9A93-42BC-A1AB-41EAA07CBEC6}" dt="2021-07-22T10:00:25.395" v="1106" actId="478"/>
          <ac:picMkLst>
            <pc:docMk/>
            <pc:sldMk cId="3237151389" sldId="261"/>
            <ac:picMk id="8" creationId="{17229154-07F4-4539-B306-C9094866F0DB}"/>
          </ac:picMkLst>
        </pc:picChg>
        <pc:picChg chg="add del mod">
          <ac:chgData name="Александра  Шишкова" userId="eef2855d-6d2a-495a-868b-d7a8ff178bc4" providerId="ADAL" clId="{71B3B9F6-9A93-42BC-A1AB-41EAA07CBEC6}" dt="2021-07-22T10:02:04.872" v="1135" actId="478"/>
          <ac:picMkLst>
            <pc:docMk/>
            <pc:sldMk cId="3237151389" sldId="261"/>
            <ac:picMk id="9" creationId="{7877DDC7-FA98-4C41-9BCD-CE1F461327B4}"/>
          </ac:picMkLst>
        </pc:picChg>
        <pc:picChg chg="add del mod">
          <ac:chgData name="Александра  Шишкова" userId="eef2855d-6d2a-495a-868b-d7a8ff178bc4" providerId="ADAL" clId="{71B3B9F6-9A93-42BC-A1AB-41EAA07CBEC6}" dt="2021-07-19T09:57:53.025" v="224" actId="478"/>
          <ac:picMkLst>
            <pc:docMk/>
            <pc:sldMk cId="3237151389" sldId="261"/>
            <ac:picMk id="9" creationId="{CF7E07DC-3787-48D0-88F3-DEB9F9B6FBC4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19.484" v="1139"/>
          <ac:picMkLst>
            <pc:docMk/>
            <pc:sldMk cId="3237151389" sldId="261"/>
            <ac:picMk id="10" creationId="{393BB560-3F3D-46E4-A36E-63F94B37D0FF}"/>
          </ac:picMkLst>
        </pc:picChg>
        <pc:picChg chg="add mod">
          <ac:chgData name="Александра  Шишкова" userId="eef2855d-6d2a-495a-868b-d7a8ff178bc4" providerId="ADAL" clId="{71B3B9F6-9A93-42BC-A1AB-41EAA07CBEC6}" dt="2021-07-19T10:09:01.058" v="248" actId="14100"/>
          <ac:picMkLst>
            <pc:docMk/>
            <pc:sldMk cId="3237151389" sldId="261"/>
            <ac:picMk id="11" creationId="{678A2A1B-4A7C-40E9-BCC8-171564400795}"/>
          </ac:picMkLst>
        </pc:picChg>
        <pc:picChg chg="add mod">
          <ac:chgData name="Александра  Шишкова" userId="eef2855d-6d2a-495a-868b-d7a8ff178bc4" providerId="ADAL" clId="{71B3B9F6-9A93-42BC-A1AB-41EAA07CBEC6}" dt="2021-07-19T10:08:54.373" v="246" actId="1076"/>
          <ac:picMkLst>
            <pc:docMk/>
            <pc:sldMk cId="3237151389" sldId="261"/>
            <ac:picMk id="13" creationId="{07B8642B-AEC1-4077-88B9-AEDA4D5F186C}"/>
          </ac:picMkLst>
        </pc:picChg>
        <pc:picChg chg="add mod">
          <ac:chgData name="Александра  Шишкова" userId="eef2855d-6d2a-495a-868b-d7a8ff178bc4" providerId="ADAL" clId="{71B3B9F6-9A93-42BC-A1AB-41EAA07CBEC6}" dt="2021-07-19T10:08:50.877" v="245" actId="1076"/>
          <ac:picMkLst>
            <pc:docMk/>
            <pc:sldMk cId="3237151389" sldId="261"/>
            <ac:picMk id="15" creationId="{AE7345B4-D8AC-481F-9FE4-7AFE02439F37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2T11:21:39.112" v="2501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71B3B9F6-9A93-42BC-A1AB-41EAA07CBEC6}" dt="2021-07-19T11:43:28.242" v="807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71B3B9F6-9A93-42BC-A1AB-41EAA07CBEC6}" dt="2021-09-02T11:21:39.112" v="2501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71B3B9F6-9A93-42BC-A1AB-41EAA07CBEC6}" dt="2021-07-22T10:02:46.477" v="1149"/>
          <ac:picMkLst>
            <pc:docMk/>
            <pc:sldMk cId="3984159688" sldId="263"/>
            <ac:picMk id="7" creationId="{3B7DD81C-90E9-499C-AC96-AC4035B39571}"/>
          </ac:picMkLst>
        </pc:picChg>
        <pc:picChg chg="del">
          <ac:chgData name="Александра  Шишкова" userId="eef2855d-6d2a-495a-868b-d7a8ff178bc4" providerId="ADAL" clId="{71B3B9F6-9A93-42BC-A1AB-41EAA07CBEC6}" dt="2021-07-22T10:00:54.007" v="1116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7-22T10:02:43.402" v="1148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71B3B9F6-9A93-42BC-A1AB-41EAA07CBEC6}" dt="2021-07-19T13:07:36.679" v="1016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71B3B9F6-9A93-42BC-A1AB-41EAA07CBEC6}" dt="2021-07-22T10:00:52.042" v="1115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43.402" v="1148"/>
          <ac:picMkLst>
            <pc:docMk/>
            <pc:sldMk cId="2513533746" sldId="265"/>
            <ac:picMk id="9" creationId="{B24F76EA-78B2-4A8C-ABB2-2B8B4545F31B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7T11:21:48.493" v="2782" actId="20577"/>
        <pc:sldMkLst>
          <pc:docMk/>
          <pc:sldMk cId="557618655" sldId="266"/>
        </pc:sldMkLst>
        <pc:spChg chg="add mod">
          <ac:chgData name="Александра  Шишкова" userId="eef2855d-6d2a-495a-868b-d7a8ff178bc4" providerId="ADAL" clId="{71B3B9F6-9A93-42BC-A1AB-41EAA07CBEC6}" dt="2021-09-02T11:40:35.881" v="2510" actId="20577"/>
          <ac:spMkLst>
            <pc:docMk/>
            <pc:sldMk cId="557618655" sldId="266"/>
            <ac:spMk id="7" creationId="{E3C16A65-AE36-4F24-A184-8BF67FC20C58}"/>
          </ac:spMkLst>
        </pc:spChg>
        <pc:graphicFrameChg chg="mod modGraphic">
          <ac:chgData name="Александра  Шишкова" userId="eef2855d-6d2a-495a-868b-d7a8ff178bc4" providerId="ADAL" clId="{71B3B9F6-9A93-42BC-A1AB-41EAA07CBEC6}" dt="2021-09-07T11:21:48.493" v="2782" actId="20577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mod">
          <ac:chgData name="Александра  Шишкова" userId="eef2855d-6d2a-495a-868b-d7a8ff178bc4" providerId="ADAL" clId="{71B3B9F6-9A93-42BC-A1AB-41EAA07CBEC6}" dt="2021-07-22T10:02:35.296" v="1145"/>
          <ac:picMkLst>
            <pc:docMk/>
            <pc:sldMk cId="557618655" sldId="266"/>
            <ac:picMk id="6" creationId="{38431FDD-9C0A-448E-9EB5-6D59C1FD0C37}"/>
          </ac:picMkLst>
        </pc:picChg>
        <pc:picChg chg="del">
          <ac:chgData name="Александра  Шишкова" userId="eef2855d-6d2a-495a-868b-d7a8ff178bc4" providerId="ADAL" clId="{71B3B9F6-9A93-42BC-A1AB-41EAA07CBEC6}" dt="2021-07-22T10:00:36.624" v="1111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2T12:18:19.246" v="2521" actId="123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71B3B9F6-9A93-42BC-A1AB-41EAA07CBEC6}" dt="2021-09-02T12:18:19.246" v="2521" actId="123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mod">
          <ac:chgData name="Александра  Шишкова" userId="eef2855d-6d2a-495a-868b-d7a8ff178bc4" providerId="ADAL" clId="{71B3B9F6-9A93-42BC-A1AB-41EAA07CBEC6}" dt="2021-07-22T10:02:32.931" v="1144"/>
          <ac:picMkLst>
            <pc:docMk/>
            <pc:sldMk cId="2089424929" sldId="268"/>
            <ac:picMk id="7" creationId="{184EBCA4-727C-45D4-88EE-6D81C60D9016}"/>
          </ac:picMkLst>
        </pc:picChg>
        <pc:picChg chg="del">
          <ac:chgData name="Александра  Шишкова" userId="eef2855d-6d2a-495a-868b-d7a8ff178bc4" providerId="ADAL" clId="{71B3B9F6-9A93-42BC-A1AB-41EAA07CBEC6}" dt="2021-07-22T10:00:38.836" v="1112" actId="478"/>
          <ac:picMkLst>
            <pc:docMk/>
            <pc:sldMk cId="2089424929" sldId="268"/>
            <ac:picMk id="9" creationId="{82861D67-2204-4064-A60F-F4DFEE38D002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2T07:17:57.956" v="1878" actId="123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71B3B9F6-9A93-42BC-A1AB-41EAA07CBEC6}" dt="2021-09-02T07:17:57.956" v="1878" actId="123"/>
          <ac:spMkLst>
            <pc:docMk/>
            <pc:sldMk cId="4125647836" sldId="269"/>
            <ac:spMk id="3" creationId="{DF4AEECD-EE59-4E9B-AFB8-C422B0FDD802}"/>
          </ac:spMkLst>
        </pc:spChg>
        <pc:graphicFrameChg chg="mod modGraphic">
          <ac:chgData name="Александра  Шишкова" userId="eef2855d-6d2a-495a-868b-d7a8ff178bc4" providerId="ADAL" clId="{71B3B9F6-9A93-42BC-A1AB-41EAA07CBEC6}" dt="2021-08-16T07:43:38.019" v="1202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71B3B9F6-9A93-42BC-A1AB-41EAA07CBEC6}" dt="2021-07-22T10:02:28.605" v="1142"/>
          <ac:picMkLst>
            <pc:docMk/>
            <pc:sldMk cId="4125647836" sldId="269"/>
            <ac:picMk id="7" creationId="{920BDA12-811D-490B-9A3E-74D6059D2DEF}"/>
          </ac:picMkLst>
        </pc:picChg>
        <pc:picChg chg="del">
          <ac:chgData name="Александра  Шишкова" userId="eef2855d-6d2a-495a-868b-d7a8ff178bc4" providerId="ADAL" clId="{71B3B9F6-9A93-42BC-A1AB-41EAA07CBEC6}" dt="2021-07-19T10:44:14.494" v="485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71B3B9F6-9A93-42BC-A1AB-41EAA07CBEC6}" dt="2021-07-22T10:00:32.216" v="1109" actId="478"/>
          <ac:picMkLst>
            <pc:docMk/>
            <pc:sldMk cId="4125647836" sldId="269"/>
            <ac:picMk id="9" creationId="{E7D19AF2-CB85-45C1-93EF-5DCEAA7071EA}"/>
          </ac:picMkLst>
        </pc:picChg>
        <pc:picChg chg="del">
          <ac:chgData name="Александра  Шишкова" userId="eef2855d-6d2a-495a-868b-d7a8ff178bc4" providerId="ADAL" clId="{71B3B9F6-9A93-42BC-A1AB-41EAA07CBEC6}" dt="2021-07-19T10:44:13.527" v="484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9-07T08:33:01.291" v="2640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71B3B9F6-9A93-42BC-A1AB-41EAA07CBEC6}" dt="2021-09-07T08:33:01.291" v="2640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71B3B9F6-9A93-42BC-A1AB-41EAA07CBEC6}" dt="2021-07-22T10:02:31.041" v="1143"/>
          <ac:picMkLst>
            <pc:docMk/>
            <pc:sldMk cId="627837403" sldId="270"/>
            <ac:picMk id="6" creationId="{2785EAD9-6E96-4298-914B-0FAF2203BCF1}"/>
          </ac:picMkLst>
        </pc:picChg>
        <pc:picChg chg="del">
          <ac:chgData name="Александра  Шишкова" userId="eef2855d-6d2a-495a-868b-d7a8ff178bc4" providerId="ADAL" clId="{71B3B9F6-9A93-42BC-A1AB-41EAA07CBEC6}" dt="2021-07-22T10:00:35.001" v="1110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71B3B9F6-9A93-42BC-A1AB-41EAA07CBEC6}" dt="2021-07-22T10:03:18.239" v="1154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71B3B9F6-9A93-42BC-A1AB-41EAA07CBEC6}" dt="2021-07-22T10:03:18.239" v="1154" actId="1076"/>
          <ac:picMkLst>
            <pc:docMk/>
            <pc:sldMk cId="2075085503" sldId="272"/>
            <ac:picMk id="13" creationId="{BBE50554-6B30-4AE7-94EC-479ECF3742E1}"/>
          </ac:picMkLst>
        </pc:picChg>
        <pc:picChg chg="del">
          <ac:chgData name="Александра  Шишкова" userId="eef2855d-6d2a-495a-868b-d7a8ff178bc4" providerId="ADAL" clId="{71B3B9F6-9A93-42BC-A1AB-41EAA07CBEC6}" dt="2021-07-22T10:00:57.998" v="1117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add del mod">
        <pc:chgData name="Александра  Шишкова" userId="eef2855d-6d2a-495a-868b-d7a8ff178bc4" providerId="ADAL" clId="{71B3B9F6-9A93-42BC-A1AB-41EAA07CBEC6}" dt="2021-08-16T07:58:06.635" v="1205" actId="4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71B3B9F6-9A93-42BC-A1AB-41EAA07CBEC6}" dt="2021-07-19T13:08:07.800" v="1022" actId="20577"/>
          <ac:spMkLst>
            <pc:docMk/>
            <pc:sldMk cId="1148897262" sldId="273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71B3B9F6-9A93-42BC-A1AB-41EAA07CBEC6}" dt="2021-07-19T11:37:31.745" v="761" actId="931"/>
          <ac:spMkLst>
            <pc:docMk/>
            <pc:sldMk cId="1148897262" sldId="273"/>
            <ac:spMk id="8" creationId="{58A0F8DA-FB41-47FF-90A0-5A79FDC8E005}"/>
          </ac:spMkLst>
        </pc:spChg>
        <pc:picChg chg="del">
          <ac:chgData name="Александра  Шишкова" userId="eef2855d-6d2a-495a-868b-d7a8ff178bc4" providerId="ADAL" clId="{71B3B9F6-9A93-42BC-A1AB-41EAA07CBEC6}" dt="2021-07-19T11:37:23.249" v="760" actId="478"/>
          <ac:picMkLst>
            <pc:docMk/>
            <pc:sldMk cId="1148897262" sldId="273"/>
            <ac:picMk id="6" creationId="{2727B016-1BD3-461E-B536-F253B0512EAB}"/>
          </ac:picMkLst>
        </pc:picChg>
        <pc:picChg chg="del">
          <ac:chgData name="Александра  Шишкова" userId="eef2855d-6d2a-495a-868b-d7a8ff178bc4" providerId="ADAL" clId="{71B3B9F6-9A93-42BC-A1AB-41EAA07CBEC6}" dt="2021-07-22T10:00:44.083" v="1113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37.370" v="1146"/>
          <ac:picMkLst>
            <pc:docMk/>
            <pc:sldMk cId="1148897262" sldId="273"/>
            <ac:picMk id="8" creationId="{A51FB5A5-B156-4CB3-933A-B75B2D188B27}"/>
          </ac:picMkLst>
        </pc:picChg>
        <pc:picChg chg="add mod">
          <ac:chgData name="Александра  Шишкова" userId="eef2855d-6d2a-495a-868b-d7a8ff178bc4" providerId="ADAL" clId="{71B3B9F6-9A93-42BC-A1AB-41EAA07CBEC6}" dt="2021-07-19T13:07:10.178" v="995" actId="1076"/>
          <ac:picMkLst>
            <pc:docMk/>
            <pc:sldMk cId="1148897262" sldId="273"/>
            <ac:picMk id="10" creationId="{FC3751A5-70A8-4443-9813-23F304DC5A1C}"/>
          </ac:picMkLst>
        </pc:picChg>
      </pc:sldChg>
      <pc:sldChg chg="addSp delSp modSp mod ord">
        <pc:chgData name="Александра  Шишкова" userId="eef2855d-6d2a-495a-868b-d7a8ff178bc4" providerId="ADAL" clId="{71B3B9F6-9A93-42BC-A1AB-41EAA07CBEC6}" dt="2021-10-12T07:04:33.411" v="2784" actId="20577"/>
        <pc:sldMkLst>
          <pc:docMk/>
          <pc:sldMk cId="998784282" sldId="274"/>
        </pc:sldMkLst>
        <pc:spChg chg="del mod">
          <ac:chgData name="Александра  Шишкова" userId="eef2855d-6d2a-495a-868b-d7a8ff178bc4" providerId="ADAL" clId="{71B3B9F6-9A93-42BC-A1AB-41EAA07CBEC6}" dt="2021-09-02T11:36:03.295" v="2506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71B3B9F6-9A93-42BC-A1AB-41EAA07CBEC6}" dt="2021-09-02T11:36:01.124" v="2505"/>
          <ac:spMkLst>
            <pc:docMk/>
            <pc:sldMk cId="998784282" sldId="274"/>
            <ac:spMk id="8" creationId="{68A6249E-70E7-4BAE-A324-1CA050723063}"/>
          </ac:spMkLst>
        </pc:spChg>
        <pc:spChg chg="add del mod">
          <ac:chgData name="Александра  Шишкова" userId="eef2855d-6d2a-495a-868b-d7a8ff178bc4" providerId="ADAL" clId="{71B3B9F6-9A93-42BC-A1AB-41EAA07CBEC6}" dt="2021-09-02T11:36:10.161" v="2508" actId="478"/>
          <ac:spMkLst>
            <pc:docMk/>
            <pc:sldMk cId="998784282" sldId="274"/>
            <ac:spMk id="9" creationId="{616374C7-34CC-437B-9427-AFCD0BC28FA2}"/>
          </ac:spMkLst>
        </pc:spChg>
        <pc:spChg chg="add mod">
          <ac:chgData name="Александра  Шишкова" userId="eef2855d-6d2a-495a-868b-d7a8ff178bc4" providerId="ADAL" clId="{71B3B9F6-9A93-42BC-A1AB-41EAA07CBEC6}" dt="2021-09-02T12:20:48.535" v="2583" actId="20577"/>
          <ac:spMkLst>
            <pc:docMk/>
            <pc:sldMk cId="998784282" sldId="274"/>
            <ac:spMk id="10" creationId="{256DDFBF-5187-4E62-8494-A278AED5A60C}"/>
          </ac:spMkLst>
        </pc:spChg>
        <pc:graphicFrameChg chg="mod modGraphic">
          <ac:chgData name="Александра  Шишкова" userId="eef2855d-6d2a-495a-868b-d7a8ff178bc4" providerId="ADAL" clId="{71B3B9F6-9A93-42BC-A1AB-41EAA07CBEC6}" dt="2021-10-12T07:04:33.411" v="2784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71B3B9F6-9A93-42BC-A1AB-41EAA07CBEC6}" dt="2021-07-22T10:00:46.855" v="1114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39.713" v="1147"/>
          <ac:picMkLst>
            <pc:docMk/>
            <pc:sldMk cId="998784282" sldId="274"/>
            <ac:picMk id="7" creationId="{49199A1F-B76D-41CA-A61D-C0604ED9DFF9}"/>
          </ac:picMkLst>
        </pc:picChg>
      </pc:sldChg>
      <pc:sldChg chg="addSp delSp modSp new mod">
        <pc:chgData name="Александра  Шишкова" userId="eef2855d-6d2a-495a-868b-d7a8ff178bc4" providerId="ADAL" clId="{71B3B9F6-9A93-42BC-A1AB-41EAA07CBEC6}" dt="2021-09-07T11:17:57.225" v="2695" actId="1076"/>
        <pc:sldMkLst>
          <pc:docMk/>
          <pc:sldMk cId="2976973670" sldId="275"/>
        </pc:sldMkLst>
        <pc:spChg chg="del mod">
          <ac:chgData name="Александра  Шишкова" userId="eef2855d-6d2a-495a-868b-d7a8ff178bc4" providerId="ADAL" clId="{71B3B9F6-9A93-42BC-A1AB-41EAA07CBEC6}" dt="2021-09-07T11:08:03.321" v="2659" actId="478"/>
          <ac:spMkLst>
            <pc:docMk/>
            <pc:sldMk cId="2976973670" sldId="275"/>
            <ac:spMk id="2" creationId="{6DBFC7C9-8114-4DC2-ADCA-B32DCAE2203D}"/>
          </ac:spMkLst>
        </pc:spChg>
        <pc:spChg chg="mod">
          <ac:chgData name="Александра  Шишкова" userId="eef2855d-6d2a-495a-868b-d7a8ff178bc4" providerId="ADAL" clId="{71B3B9F6-9A93-42BC-A1AB-41EAA07CBEC6}" dt="2021-09-07T11:16:37.035" v="2684" actId="1076"/>
          <ac:spMkLst>
            <pc:docMk/>
            <pc:sldMk cId="2976973670" sldId="275"/>
            <ac:spMk id="3" creationId="{FBE98C01-87A8-4AD4-A8FA-A69DCA44BE78}"/>
          </ac:spMkLst>
        </pc:spChg>
        <pc:spChg chg="add mod">
          <ac:chgData name="Александра  Шишкова" userId="eef2855d-6d2a-495a-868b-d7a8ff178bc4" providerId="ADAL" clId="{71B3B9F6-9A93-42BC-A1AB-41EAA07CBEC6}" dt="2021-09-07T11:16:41.520" v="2685" actId="1076"/>
          <ac:spMkLst>
            <pc:docMk/>
            <pc:sldMk cId="2976973670" sldId="275"/>
            <ac:spMk id="6" creationId="{24738D23-ACA2-403E-B28A-0D4152B0DF6B}"/>
          </ac:spMkLst>
        </pc:spChg>
        <pc:spChg chg="add del mod">
          <ac:chgData name="Александра  Шишкова" userId="eef2855d-6d2a-495a-868b-d7a8ff178bc4" providerId="ADAL" clId="{71B3B9F6-9A93-42BC-A1AB-41EAA07CBEC6}" dt="2021-09-07T11:08:05.205" v="2660" actId="478"/>
          <ac:spMkLst>
            <pc:docMk/>
            <pc:sldMk cId="2976973670" sldId="275"/>
            <ac:spMk id="7" creationId="{D7A8CC44-3179-4DA8-BF44-1E923006046A}"/>
          </ac:spMkLst>
        </pc:spChg>
        <pc:spChg chg="add mod">
          <ac:chgData name="Александра  Шишкова" userId="eef2855d-6d2a-495a-868b-d7a8ff178bc4" providerId="ADAL" clId="{71B3B9F6-9A93-42BC-A1AB-41EAA07CBEC6}" dt="2021-09-07T11:08:06.062" v="2661"/>
          <ac:spMkLst>
            <pc:docMk/>
            <pc:sldMk cId="2976973670" sldId="275"/>
            <ac:spMk id="13" creationId="{53304F19-3DE7-45CB-A129-83D9E67BDC3F}"/>
          </ac:spMkLst>
        </pc:spChg>
        <pc:picChg chg="add del mod">
          <ac:chgData name="Александра  Шишкова" userId="eef2855d-6d2a-495a-868b-d7a8ff178bc4" providerId="ADAL" clId="{71B3B9F6-9A93-42BC-A1AB-41EAA07CBEC6}" dt="2021-07-22T10:00:30.112" v="1108" actId="478"/>
          <ac:picMkLst>
            <pc:docMk/>
            <pc:sldMk cId="2976973670" sldId="275"/>
            <ac:picMk id="5" creationId="{32240EBB-ED71-46DC-B2EC-EDFBD0994B58}"/>
          </ac:picMkLst>
        </pc:picChg>
        <pc:picChg chg="add mod">
          <ac:chgData name="Александра  Шишкова" userId="eef2855d-6d2a-495a-868b-d7a8ff178bc4" providerId="ADAL" clId="{71B3B9F6-9A93-42BC-A1AB-41EAA07CBEC6}" dt="2021-09-07T11:17:57.225" v="2695" actId="1076"/>
          <ac:picMkLst>
            <pc:docMk/>
            <pc:sldMk cId="2976973670" sldId="275"/>
            <ac:picMk id="8" creationId="{E40A1D0E-7AF1-4799-B87B-2CE79CB15B16}"/>
          </ac:picMkLst>
        </pc:picChg>
        <pc:picChg chg="add mod">
          <ac:chgData name="Александра  Шишкова" userId="eef2855d-6d2a-495a-868b-d7a8ff178bc4" providerId="ADAL" clId="{71B3B9F6-9A93-42BC-A1AB-41EAA07CBEC6}" dt="2021-09-07T11:17:51.829" v="2694" actId="1076"/>
          <ac:picMkLst>
            <pc:docMk/>
            <pc:sldMk cId="2976973670" sldId="275"/>
            <ac:picMk id="10" creationId="{5C609266-02E4-4FD0-A2C5-E1C5D0AE924F}"/>
          </ac:picMkLst>
        </pc:picChg>
        <pc:picChg chg="add mod">
          <ac:chgData name="Александра  Шишкова" userId="eef2855d-6d2a-495a-868b-d7a8ff178bc4" providerId="ADAL" clId="{71B3B9F6-9A93-42BC-A1AB-41EAA07CBEC6}" dt="2021-07-22T10:02:25.698" v="1141"/>
          <ac:picMkLst>
            <pc:docMk/>
            <pc:sldMk cId="2976973670" sldId="275"/>
            <ac:picMk id="11" creationId="{A7070888-C1A8-4784-A1BB-73E1131D64C8}"/>
          </ac:picMkLst>
        </pc:picChg>
        <pc:picChg chg="add mod">
          <ac:chgData name="Александра  Шишкова" userId="eef2855d-6d2a-495a-868b-d7a8ff178bc4" providerId="ADAL" clId="{71B3B9F6-9A93-42BC-A1AB-41EAA07CBEC6}" dt="2021-09-07T11:17:46.221" v="2693" actId="1076"/>
          <ac:picMkLst>
            <pc:docMk/>
            <pc:sldMk cId="2976973670" sldId="275"/>
            <ac:picMk id="12" creationId="{334F8309-850A-44DE-B1DE-7E7CFC431AA2}"/>
          </ac:picMkLst>
        </pc:picChg>
        <pc:picChg chg="add mod">
          <ac:chgData name="Александра  Шишкова" userId="eef2855d-6d2a-495a-868b-d7a8ff178bc4" providerId="ADAL" clId="{71B3B9F6-9A93-42BC-A1AB-41EAA07CBEC6}" dt="2021-09-07T11:17:41.365" v="2691" actId="1076"/>
          <ac:picMkLst>
            <pc:docMk/>
            <pc:sldMk cId="2976973670" sldId="275"/>
            <ac:picMk id="14" creationId="{4343383D-9176-4CF8-9D33-BE70811625BD}"/>
          </ac:picMkLst>
        </pc:picChg>
      </pc:sldChg>
      <pc:sldChg chg="modSp add mod">
        <pc:chgData name="Александра  Шишкова" userId="eef2855d-6d2a-495a-868b-d7a8ff178bc4" providerId="ADAL" clId="{71B3B9F6-9A93-42BC-A1AB-41EAA07CBEC6}" dt="2021-09-02T10:12:04.860" v="2051" actId="14100"/>
        <pc:sldMkLst>
          <pc:docMk/>
          <pc:sldMk cId="1137001897" sldId="276"/>
        </pc:sldMkLst>
        <pc:spChg chg="mod">
          <ac:chgData name="Александра  Шишкова" userId="eef2855d-6d2a-495a-868b-d7a8ff178bc4" providerId="ADAL" clId="{71B3B9F6-9A93-42BC-A1AB-41EAA07CBEC6}" dt="2021-09-02T10:12:04.860" v="2051" actId="14100"/>
          <ac:spMkLst>
            <pc:docMk/>
            <pc:sldMk cId="1137001897" sldId="276"/>
            <ac:spMk id="5" creationId="{62127CDC-30DC-46DE-8A8C-9B80C9B45629}"/>
          </ac:spMkLst>
        </pc:spChg>
        <pc:graphicFrameChg chg="mod modGraphic">
          <ac:chgData name="Александра  Шишкова" userId="eef2855d-6d2a-495a-868b-d7a8ff178bc4" providerId="ADAL" clId="{71B3B9F6-9A93-42BC-A1AB-41EAA07CBEC6}" dt="2021-08-16T09:44:26.562" v="1328"/>
          <ac:graphicFrameMkLst>
            <pc:docMk/>
            <pc:sldMk cId="1137001897" sldId="276"/>
            <ac:graphicFrameMk id="12" creationId="{92710D2C-200F-4B29-B3E5-55A1E92E5D6B}"/>
          </ac:graphicFrameMkLst>
        </pc:graphicFrameChg>
      </pc:sldChg>
      <pc:sldChg chg="delSp modSp add mod">
        <pc:chgData name="Александра  Шишкова" userId="eef2855d-6d2a-495a-868b-d7a8ff178bc4" providerId="ADAL" clId="{71B3B9F6-9A93-42BC-A1AB-41EAA07CBEC6}" dt="2021-09-02T10:17:03.669" v="2102" actId="20577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71B3B9F6-9A93-42BC-A1AB-41EAA07CBEC6}" dt="2021-09-02T10:17:03.669" v="2102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del">
          <ac:chgData name="Александра  Шишкова" userId="eef2855d-6d2a-495a-868b-d7a8ff178bc4" providerId="ADAL" clId="{71B3B9F6-9A93-42BC-A1AB-41EAA07CBEC6}" dt="2021-08-16T09:39:41.931" v="1317" actId="478"/>
          <ac:picMkLst>
            <pc:docMk/>
            <pc:sldMk cId="2775569526" sldId="278"/>
            <ac:picMk id="13" creationId="{86FD2696-79A8-4A3B-A85F-E9842F1B6580}"/>
          </ac:picMkLst>
        </pc:picChg>
        <pc:picChg chg="del">
          <ac:chgData name="Александра  Шишкова" userId="eef2855d-6d2a-495a-868b-d7a8ff178bc4" providerId="ADAL" clId="{71B3B9F6-9A93-42BC-A1AB-41EAA07CBEC6}" dt="2021-08-16T09:39:42.472" v="1318" actId="478"/>
          <ac:picMkLst>
            <pc:docMk/>
            <pc:sldMk cId="2775569526" sldId="278"/>
            <ac:picMk id="19" creationId="{5EFA19F8-44AA-491B-841C-E6E27859DA77}"/>
          </ac:picMkLst>
        </pc:picChg>
        <pc:picChg chg="del">
          <ac:chgData name="Александра  Шишкова" userId="eef2855d-6d2a-495a-868b-d7a8ff178bc4" providerId="ADAL" clId="{71B3B9F6-9A93-42BC-A1AB-41EAA07CBEC6}" dt="2021-08-16T09:39:43.009" v="1319" actId="478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  <pc:docChgLst>
    <pc:chgData name="Александра  Шишкова" userId="eef2855d-6d2a-495a-868b-d7a8ff178bc4" providerId="ADAL" clId="{B3C2FC31-C31C-4EE5-97A4-71A2D695897C}"/>
    <pc:docChg chg="modSld">
      <pc:chgData name="Александра  Шишкова" userId="eef2855d-6d2a-495a-868b-d7a8ff178bc4" providerId="ADAL" clId="{B3C2FC31-C31C-4EE5-97A4-71A2D695897C}" dt="2021-09-03T09:05:08.811" v="222" actId="20577"/>
      <pc:docMkLst>
        <pc:docMk/>
      </pc:docMkLst>
      <pc:sldChg chg="modSp mod">
        <pc:chgData name="Александра  Шишкова" userId="eef2855d-6d2a-495a-868b-d7a8ff178bc4" providerId="ADAL" clId="{B3C2FC31-C31C-4EE5-97A4-71A2D695897C}" dt="2021-07-21T11:54:06.222" v="10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B3C2FC31-C31C-4EE5-97A4-71A2D695897C}" dt="2021-07-21T11:54:06.222" v="10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B3C2FC31-C31C-4EE5-97A4-71A2D695897C}" dt="2021-09-03T09:05:08.811" v="222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B3C2FC31-C31C-4EE5-97A4-71A2D695897C}" dt="2021-09-03T09:05:08.811" v="222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</a:t>
          </a:r>
          <a:r>
            <a:rPr lang="ru-RU" sz="1800" b="1" dirty="0"/>
            <a:t>январь 2021 года</a:t>
          </a:r>
          <a:r>
            <a:rPr lang="ru-RU" sz="1800" dirty="0"/>
            <a:t>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Провели работы по снабжению оборудованием, материалами и инструкциями для оперативной ликвидации аварий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Выполнили локализацию (повреждений) трубопроводов систем инженерного оборудования и прочистку засоров канализации, приводящих к затоплению квартир, помещений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Провели осмотр и устранение видимых неисправностей электропроводки </a:t>
          </a:r>
          <a:endParaRPr lang="en-US" sz="1800" dirty="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Осуществили контроль состояния и устранение неисправностей внутреннего освещения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Провели прочистку внутренней канализации до колодца на выпуске, включая сифоны сантехнических приборов, а также прочистку дренажных лотков паркинга</a:t>
          </a:r>
          <a:endParaRPr lang="en-US" sz="18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02F24F9-9459-49F9-A8A4-C200BCC4406A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Выполнили прокладку трассы розетки для подзарядки эл. автомобиля</a:t>
          </a:r>
          <a:endParaRPr lang="en-US" sz="1800" dirty="0">
            <a:solidFill>
              <a:schemeClr val="tx1"/>
            </a:solidFill>
          </a:endParaRPr>
        </a:p>
      </dgm:t>
    </dgm:pt>
    <dgm:pt modelId="{E11B7CE6-B2A1-4B6D-A244-89773AB1A81A}" type="parTrans" cxnId="{502C0F47-407E-4A82-8E56-0EE8371CF9E9}">
      <dgm:prSet/>
      <dgm:spPr/>
      <dgm:t>
        <a:bodyPr/>
        <a:lstStyle/>
        <a:p>
          <a:endParaRPr lang="en-US"/>
        </a:p>
      </dgm:t>
    </dgm:pt>
    <dgm:pt modelId="{BF571DE0-3A77-40A4-B7DF-8A3E3B8066EB}" type="sibTrans" cxnId="{502C0F47-407E-4A82-8E56-0EE8371CF9E9}">
      <dgm:prSet/>
      <dgm:spPr/>
      <dgm:t>
        <a:bodyPr/>
        <a:lstStyle/>
        <a:p>
          <a:endParaRPr lang="en-US"/>
        </a:p>
      </dgm:t>
    </dgm:pt>
    <dgm:pt modelId="{49637548-3ECC-4AC1-9D2B-F3668734925B}">
      <dgm:prSet custT="1"/>
      <dgm:spPr/>
      <dgm:t>
        <a:bodyPr/>
        <a:lstStyle/>
        <a:p>
          <a:pPr algn="just"/>
          <a:r>
            <a:rPr lang="ru-RU" sz="1800" dirty="0">
              <a:solidFill>
                <a:schemeClr val="tx1"/>
              </a:solidFill>
            </a:rPr>
            <a:t>Провели прокладку эл. кабеля для привода входных дверей в подъезде № 1</a:t>
          </a:r>
          <a:endParaRPr lang="en-US" sz="1800" dirty="0">
            <a:solidFill>
              <a:schemeClr val="tx1"/>
            </a:solidFill>
          </a:endParaRPr>
        </a:p>
      </dgm:t>
    </dgm:pt>
    <dgm:pt modelId="{9670562F-829D-431D-991D-6BE3BBDA6F70}" type="parTrans" cxnId="{066621EA-AA1C-450E-B550-53F25A26F309}">
      <dgm:prSet/>
      <dgm:spPr/>
      <dgm:t>
        <a:bodyPr/>
        <a:lstStyle/>
        <a:p>
          <a:endParaRPr lang="en-US"/>
        </a:p>
      </dgm:t>
    </dgm:pt>
    <dgm:pt modelId="{0B059D01-688F-4439-B351-080D7E089CAA}" type="sibTrans" cxnId="{066621EA-AA1C-450E-B550-53F25A26F309}">
      <dgm:prSet/>
      <dgm:spPr/>
      <dgm:t>
        <a:bodyPr/>
        <a:lstStyle/>
        <a:p>
          <a:endParaRPr lang="en-US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7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7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7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7" custScaleY="141799"/>
      <dgm:spPr/>
    </dgm:pt>
    <dgm:pt modelId="{B4251BCA-3D82-465E-8457-48359E54623C}" type="pres">
      <dgm:prSet presAssocID="{23204E8F-D3AA-409E-AB7C-BD7A6A1C30C4}" presName="vert1" presStyleCnt="0"/>
      <dgm:spPr/>
    </dgm:pt>
    <dgm:pt modelId="{F5590CF3-3AF3-4CDF-9FA3-45BE673493B4}" type="pres">
      <dgm:prSet presAssocID="{6666E990-55DB-4C63-A76B-B46D68624462}" presName="thickLine" presStyleLbl="alignNode1" presStyleIdx="2" presStyleCnt="7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2" presStyleCnt="7"/>
      <dgm:spPr/>
    </dgm:pt>
    <dgm:pt modelId="{9D89817D-5A2E-4C92-A4AB-30A10178EB11}" type="pres">
      <dgm:prSet presAssocID="{6666E990-55DB-4C63-A76B-B46D68624462}" presName="vert1" presStyleCnt="0"/>
      <dgm:spPr/>
    </dgm:pt>
    <dgm:pt modelId="{6A4813F1-24B4-4A25-AA3E-72FBCBC7E9EB}" type="pres">
      <dgm:prSet presAssocID="{5514FAAD-1B98-48AC-B605-AB1C62B284F0}" presName="thickLine" presStyleLbl="alignNode1" presStyleIdx="3" presStyleCnt="7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3" presStyleCnt="7"/>
      <dgm:spPr/>
    </dgm:pt>
    <dgm:pt modelId="{100FD863-C73F-47B1-949F-E823D0108083}" type="pres">
      <dgm:prSet presAssocID="{5514FAAD-1B98-48AC-B605-AB1C62B284F0}" presName="vert1" presStyleCnt="0"/>
      <dgm:spPr/>
    </dgm:pt>
    <dgm:pt modelId="{E35D666E-381B-4AE2-BD82-AC86D6D61B5B}" type="pres">
      <dgm:prSet presAssocID="{3175B826-C235-4703-840A-E0A0FF47BC73}" presName="thickLine" presStyleLbl="alignNode1" presStyleIdx="4" presStyleCnt="7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4" presStyleCnt="7"/>
      <dgm:spPr/>
    </dgm:pt>
    <dgm:pt modelId="{08E7E904-F6FF-41AB-875C-6AFDA0CE8B5B}" type="pres">
      <dgm:prSet presAssocID="{3175B826-C235-4703-840A-E0A0FF47BC73}" presName="vert1" presStyleCnt="0"/>
      <dgm:spPr/>
    </dgm:pt>
    <dgm:pt modelId="{2A9152C8-5D39-4FE9-8182-87C83F2C111D}" type="pres">
      <dgm:prSet presAssocID="{202F24F9-9459-49F9-A8A4-C200BCC4406A}" presName="thickLine" presStyleLbl="alignNode1" presStyleIdx="5" presStyleCnt="7"/>
      <dgm:spPr/>
    </dgm:pt>
    <dgm:pt modelId="{64035CD9-F9FD-459B-AF7A-17670EC8A677}" type="pres">
      <dgm:prSet presAssocID="{202F24F9-9459-49F9-A8A4-C200BCC4406A}" presName="horz1" presStyleCnt="0"/>
      <dgm:spPr/>
    </dgm:pt>
    <dgm:pt modelId="{D542B8BC-8B00-4408-9EFD-549C8FE06D5A}" type="pres">
      <dgm:prSet presAssocID="{202F24F9-9459-49F9-A8A4-C200BCC4406A}" presName="tx1" presStyleLbl="revTx" presStyleIdx="5" presStyleCnt="7"/>
      <dgm:spPr/>
    </dgm:pt>
    <dgm:pt modelId="{A1EE2910-8A6D-4902-94DB-9139778B748D}" type="pres">
      <dgm:prSet presAssocID="{202F24F9-9459-49F9-A8A4-C200BCC4406A}" presName="vert1" presStyleCnt="0"/>
      <dgm:spPr/>
    </dgm:pt>
    <dgm:pt modelId="{EAE1EF08-FD32-4206-9065-B232107EE7B3}" type="pres">
      <dgm:prSet presAssocID="{49637548-3ECC-4AC1-9D2B-F3668734925B}" presName="thickLine" presStyleLbl="alignNode1" presStyleIdx="6" presStyleCnt="7"/>
      <dgm:spPr/>
    </dgm:pt>
    <dgm:pt modelId="{0E14735B-31B3-409A-8346-C937218F15C6}" type="pres">
      <dgm:prSet presAssocID="{49637548-3ECC-4AC1-9D2B-F3668734925B}" presName="horz1" presStyleCnt="0"/>
      <dgm:spPr/>
    </dgm:pt>
    <dgm:pt modelId="{0B3F49B3-3A95-490D-B16B-D01BB0DCCE05}" type="pres">
      <dgm:prSet presAssocID="{49637548-3ECC-4AC1-9D2B-F3668734925B}" presName="tx1" presStyleLbl="revTx" presStyleIdx="6" presStyleCnt="7"/>
      <dgm:spPr/>
    </dgm:pt>
    <dgm:pt modelId="{E7892EDD-9BBB-4078-B385-36B191CF4C53}" type="pres">
      <dgm:prSet presAssocID="{49637548-3ECC-4AC1-9D2B-F3668734925B}" presName="vert1" presStyleCnt="0"/>
      <dgm:spPr/>
    </dgm:pt>
  </dgm:ptLst>
  <dgm:cxnLst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502C0F47-407E-4A82-8E56-0EE8371CF9E9}" srcId="{7CF33A2E-ABA6-4CC0-B113-D45AFE9B77D2}" destId="{202F24F9-9459-49F9-A8A4-C200BCC4406A}" srcOrd="5" destOrd="0" parTransId="{E11B7CE6-B2A1-4B6D-A244-89773AB1A81A}" sibTransId="{BF571DE0-3A77-40A4-B7DF-8A3E3B8066EB}"/>
    <dgm:cxn modelId="{4660A267-F590-4B4F-B6B5-73B11D0D38B5}" srcId="{7CF33A2E-ABA6-4CC0-B113-D45AFE9B77D2}" destId="{6666E990-55DB-4C63-A76B-B46D68624462}" srcOrd="2" destOrd="0" parTransId="{AD856761-900E-43F6-A239-338EE848F7BD}" sibTransId="{17283710-2952-41A3-811A-5C7A0BF2F04F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C897827D-74DC-43B9-8AC3-7BBFB025E706}" srcId="{7CF33A2E-ABA6-4CC0-B113-D45AFE9B77D2}" destId="{5514FAAD-1B98-48AC-B605-AB1C62B284F0}" srcOrd="3" destOrd="0" parTransId="{B8A1B623-37B2-4B8C-B9DA-812788013ED2}" sibTransId="{F13AD56C-B266-47BC-A5F1-1895B4C184E4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9990C793-5184-4C19-84D9-C18B7F0F5710}" type="presOf" srcId="{202F24F9-9459-49F9-A8A4-C200BCC4406A}" destId="{D542B8BC-8B00-4408-9EFD-549C8FE06D5A}" srcOrd="0" destOrd="0" presId="urn:microsoft.com/office/officeart/2008/layout/LinedList"/>
    <dgm:cxn modelId="{9FEDC2B2-9EE6-4800-A56B-E4DF27592D64}" type="presOf" srcId="{49637548-3ECC-4AC1-9D2B-F3668734925B}" destId="{0B3F49B3-3A95-490D-B16B-D01BB0DCCE05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066621EA-AA1C-450E-B550-53F25A26F309}" srcId="{7CF33A2E-ABA6-4CC0-B113-D45AFE9B77D2}" destId="{49637548-3ECC-4AC1-9D2B-F3668734925B}" srcOrd="6" destOrd="0" parTransId="{9670562F-829D-431D-991D-6BE3BBDA6F70}" sibTransId="{0B059D01-688F-4439-B351-080D7E089CAA}"/>
    <dgm:cxn modelId="{61967CEA-E618-44CC-A812-3263737CC668}" srcId="{7CF33A2E-ABA6-4CC0-B113-D45AFE9B77D2}" destId="{3175B826-C235-4703-840A-E0A0FF47BC73}" srcOrd="4" destOrd="0" parTransId="{F6C9D216-7023-403F-B6A2-DA8E502FF0FA}" sibTransId="{A02E0D57-7E23-4637-B060-D028F7F756E5}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7402BE88-416E-4464-BDFF-36773FADFF41}" type="presParOf" srcId="{C144393C-C46A-407D-B9BB-663670DC4BDB}" destId="{F5590CF3-3AF3-4CDF-9FA3-45BE673493B4}" srcOrd="4" destOrd="0" presId="urn:microsoft.com/office/officeart/2008/layout/LinedList"/>
    <dgm:cxn modelId="{CA91000B-EFCF-43AA-9287-53ACC849F4F7}" type="presParOf" srcId="{C144393C-C46A-407D-B9BB-663670DC4BDB}" destId="{1E188D1A-0D98-45D1-851F-CB1956C7C741}" srcOrd="5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E8289791-4882-4501-B19D-9FB001C548F8}" type="presParOf" srcId="{C144393C-C46A-407D-B9BB-663670DC4BDB}" destId="{6A4813F1-24B4-4A25-AA3E-72FBCBC7E9EB}" srcOrd="6" destOrd="0" presId="urn:microsoft.com/office/officeart/2008/layout/LinedList"/>
    <dgm:cxn modelId="{71B159D2-6719-47A9-92BE-DC3370E01964}" type="presParOf" srcId="{C144393C-C46A-407D-B9BB-663670DC4BDB}" destId="{CCCDAF18-193E-4F90-85A0-91E9D1E03A32}" srcOrd="7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231A1E34-A5BA-4FBE-BC25-BD95ECA1D94A}" type="presParOf" srcId="{C144393C-C46A-407D-B9BB-663670DC4BDB}" destId="{E35D666E-381B-4AE2-BD82-AC86D6D61B5B}" srcOrd="8" destOrd="0" presId="urn:microsoft.com/office/officeart/2008/layout/LinedList"/>
    <dgm:cxn modelId="{C2DC6315-F47F-41E5-8862-1FE3BB7DDCC0}" type="presParOf" srcId="{C144393C-C46A-407D-B9BB-663670DC4BDB}" destId="{1D8E91B9-446F-416E-A20F-87CF2852D63B}" srcOrd="9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  <dgm:cxn modelId="{70500873-452F-481D-BB7B-F74949F02D13}" type="presParOf" srcId="{C144393C-C46A-407D-B9BB-663670DC4BDB}" destId="{2A9152C8-5D39-4FE9-8182-87C83F2C111D}" srcOrd="10" destOrd="0" presId="urn:microsoft.com/office/officeart/2008/layout/LinedList"/>
    <dgm:cxn modelId="{E3E9D7D6-F0DC-4E06-8DCD-198CECC3AAD5}" type="presParOf" srcId="{C144393C-C46A-407D-B9BB-663670DC4BDB}" destId="{64035CD9-F9FD-459B-AF7A-17670EC8A677}" srcOrd="11" destOrd="0" presId="urn:microsoft.com/office/officeart/2008/layout/LinedList"/>
    <dgm:cxn modelId="{BBE40DC2-7DC3-44C2-B474-AE51FB4F042C}" type="presParOf" srcId="{64035CD9-F9FD-459B-AF7A-17670EC8A677}" destId="{D542B8BC-8B00-4408-9EFD-549C8FE06D5A}" srcOrd="0" destOrd="0" presId="urn:microsoft.com/office/officeart/2008/layout/LinedList"/>
    <dgm:cxn modelId="{24CFEF08-11BB-4933-A1A6-A331F56B3530}" type="presParOf" srcId="{64035CD9-F9FD-459B-AF7A-17670EC8A677}" destId="{A1EE2910-8A6D-4902-94DB-9139778B748D}" srcOrd="1" destOrd="0" presId="urn:microsoft.com/office/officeart/2008/layout/LinedList"/>
    <dgm:cxn modelId="{5207A07B-757F-4119-B3A7-1F3029F2713E}" type="presParOf" srcId="{C144393C-C46A-407D-B9BB-663670DC4BDB}" destId="{EAE1EF08-FD32-4206-9065-B232107EE7B3}" srcOrd="12" destOrd="0" presId="urn:microsoft.com/office/officeart/2008/layout/LinedList"/>
    <dgm:cxn modelId="{79FC66B1-8F96-40F4-AF83-83E838AB0F4D}" type="presParOf" srcId="{C144393C-C46A-407D-B9BB-663670DC4BDB}" destId="{0E14735B-31B3-409A-8346-C937218F15C6}" srcOrd="13" destOrd="0" presId="urn:microsoft.com/office/officeart/2008/layout/LinedList"/>
    <dgm:cxn modelId="{0399D29D-A413-4263-B5CA-2AA3479CEB8B}" type="presParOf" srcId="{0E14735B-31B3-409A-8346-C937218F15C6}" destId="{0B3F49B3-3A95-490D-B16B-D01BB0DCCE05}" srcOrd="0" destOrd="0" presId="urn:microsoft.com/office/officeart/2008/layout/LinedList"/>
    <dgm:cxn modelId="{BC745DCB-F27D-43F6-BF52-69C644A89394}" type="presParOf" srcId="{0E14735B-31B3-409A-8346-C937218F15C6}" destId="{E7892EDD-9BBB-4078-B385-36B191CF4C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</a:t>
          </a:r>
          <a:r>
            <a:rPr lang="ru-RU" sz="1800" b="1" kern="1200" dirty="0"/>
            <a:t>январь 2021 года</a:t>
          </a:r>
          <a:r>
            <a:rPr lang="ru-RU" sz="1800" kern="1200" dirty="0"/>
            <a:t>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936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936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работы по снабжению оборудованием, материалами и инструкциями для оперативной ликвидации аварий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936"/>
        <a:ext cx="8040914" cy="814700"/>
      </dsp:txXfrm>
    </dsp:sp>
    <dsp:sp modelId="{94B663E3-54D7-45B4-B5B7-64A80BDA7693}">
      <dsp:nvSpPr>
        <dsp:cNvPr id="0" name=""/>
        <dsp:cNvSpPr/>
      </dsp:nvSpPr>
      <dsp:spPr>
        <a:xfrm>
          <a:off x="0" y="815637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815637"/>
          <a:ext cx="8033061" cy="1155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локализацию (повреждений) трубопроводов систем инженерного оборудования и прочистку засоров канализации, приводящих к затоплению квартир, помещений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815637"/>
        <a:ext cx="8033061" cy="1155237"/>
      </dsp:txXfrm>
    </dsp:sp>
    <dsp:sp modelId="{F5590CF3-3AF3-4CDF-9FA3-45BE673493B4}">
      <dsp:nvSpPr>
        <dsp:cNvPr id="0" name=""/>
        <dsp:cNvSpPr/>
      </dsp:nvSpPr>
      <dsp:spPr>
        <a:xfrm>
          <a:off x="0" y="1970875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1970875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осмотр и устранение видимых неисправностей электропроводки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970875"/>
        <a:ext cx="8040914" cy="814700"/>
      </dsp:txXfrm>
    </dsp:sp>
    <dsp:sp modelId="{6A4813F1-24B4-4A25-AA3E-72FBCBC7E9EB}">
      <dsp:nvSpPr>
        <dsp:cNvPr id="0" name=""/>
        <dsp:cNvSpPr/>
      </dsp:nvSpPr>
      <dsp:spPr>
        <a:xfrm>
          <a:off x="0" y="2785576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2785576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Осуществили контроль состояния и устранение неисправностей внутреннего освещения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785576"/>
        <a:ext cx="8040914" cy="814700"/>
      </dsp:txXfrm>
    </dsp:sp>
    <dsp:sp modelId="{E35D666E-381B-4AE2-BD82-AC86D6D61B5B}">
      <dsp:nvSpPr>
        <dsp:cNvPr id="0" name=""/>
        <dsp:cNvSpPr/>
      </dsp:nvSpPr>
      <dsp:spPr>
        <a:xfrm>
          <a:off x="0" y="3600277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3600277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прочистку внутренней канализации до колодца на выпуске, включая сифоны сантехнических приборов, а также прочистку дренажных лотков паркинга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600277"/>
        <a:ext cx="8040914" cy="814700"/>
      </dsp:txXfrm>
    </dsp:sp>
    <dsp:sp modelId="{2A9152C8-5D39-4FE9-8182-87C83F2C111D}">
      <dsp:nvSpPr>
        <dsp:cNvPr id="0" name=""/>
        <dsp:cNvSpPr/>
      </dsp:nvSpPr>
      <dsp:spPr>
        <a:xfrm>
          <a:off x="0" y="4414978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2B8BC-8B00-4408-9EFD-549C8FE06D5A}">
      <dsp:nvSpPr>
        <dsp:cNvPr id="0" name=""/>
        <dsp:cNvSpPr/>
      </dsp:nvSpPr>
      <dsp:spPr>
        <a:xfrm>
          <a:off x="0" y="4414978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прокладку трассы розетки для подзарядки эл. автомобиля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414978"/>
        <a:ext cx="8040914" cy="814700"/>
      </dsp:txXfrm>
    </dsp:sp>
    <dsp:sp modelId="{EAE1EF08-FD32-4206-9065-B232107EE7B3}">
      <dsp:nvSpPr>
        <dsp:cNvPr id="0" name=""/>
        <dsp:cNvSpPr/>
      </dsp:nvSpPr>
      <dsp:spPr>
        <a:xfrm>
          <a:off x="0" y="5229679"/>
          <a:ext cx="804091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F49B3-3A95-490D-B16B-D01BB0DCCE05}">
      <dsp:nvSpPr>
        <dsp:cNvPr id="0" name=""/>
        <dsp:cNvSpPr/>
      </dsp:nvSpPr>
      <dsp:spPr>
        <a:xfrm>
          <a:off x="0" y="5229679"/>
          <a:ext cx="8040914" cy="814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прокладку эл. кабеля для привода входных дверей в подъезде № 1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5229679"/>
        <a:ext cx="8040914" cy="814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6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E9CE3-41F6-4CAB-9D71-868F26621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Январь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F981A-3D7D-48B8-AD5D-C677F3FBF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7165" y="148878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2127CDC-30DC-46DE-8A8C-9B80C9B45629}"/>
              </a:ext>
            </a:extLst>
          </p:cNvPr>
          <p:cNvSpPr txBox="1">
            <a:spLocks/>
          </p:cNvSpPr>
          <p:nvPr/>
        </p:nvSpPr>
        <p:spPr>
          <a:xfrm>
            <a:off x="3797781" y="536414"/>
            <a:ext cx="7530126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январь 2021 года выполнили </a:t>
            </a:r>
            <a:r>
              <a:rPr lang="ru-RU" dirty="0">
                <a:solidFill>
                  <a:srgbClr val="FF0000"/>
                </a:solidFill>
              </a:rPr>
              <a:t>197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875647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январь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00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231284"/>
              </p:ext>
            </p:extLst>
          </p:nvPr>
        </p:nvGraphicFramePr>
        <p:xfrm>
          <a:off x="3658627" y="1196987"/>
          <a:ext cx="7930135" cy="421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72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18260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1469847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2827852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529456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621763"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Дата и время</a:t>
                      </a:r>
                      <a:endParaRPr lang="ru-RU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  <a:latin typeface="+mn-lt"/>
                        </a:rPr>
                        <a:t>Помещение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+mn-lt"/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  <a:latin typeface="+mn-lt"/>
                        </a:rPr>
                        <a:t>Выполнение заявки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1217619"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11.01.2021</a:t>
                      </a:r>
                    </a:p>
                    <a:p>
                      <a:pPr algn="ctr"/>
                      <a:r>
                        <a:rPr lang="ru-RU" sz="1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13:10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К-2, С-1, Лифт-С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Лифт не работает. Ошибка FATL</a:t>
                      </a:r>
                      <a:endParaRPr lang="ru-RU" sz="10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Вызвали аварийную службу SHINDLER. Вышла из строя аккумуляторная батарея. Работа лифтов восстановлена в 15:20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11.01.2021</a:t>
                      </a:r>
                    </a:p>
                    <a:p>
                      <a:pPr algn="ctr"/>
                      <a:r>
                        <a:rPr lang="ru-RU" sz="11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15:20</a:t>
                      </a:r>
                      <a:endParaRPr lang="ru-RU" sz="1100" dirty="0"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7642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17.01.2021</a:t>
                      </a:r>
                    </a:p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16:15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мм. 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  <a:cs typeface="Times New Roman" panose="02020603050405020304" pitchFamily="18" charset="0"/>
                        </a:rPr>
                        <a:t>Протечка с этажа № 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  <a:cs typeface="Times New Roman" panose="02020603050405020304" pitchFamily="18" charset="0"/>
                        </a:rPr>
                        <a:t>Приняли меры по укрытию автомобиля. Автомобиль уехал с машиноместа № 49, не дождавшись укрытия. Протечка с этажа № -1 с мм. № 246 от таяния снега через шов </a:t>
                      </a:r>
                    </a:p>
                    <a:p>
                      <a:pPr algn="ctr"/>
                      <a:r>
                        <a:rPr lang="ru-RU" sz="1500" baseline="30000" dirty="0">
                          <a:latin typeface="+mn-lt"/>
                          <a:cs typeface="Times New Roman" panose="02020603050405020304" pitchFamily="18" charset="0"/>
                        </a:rPr>
                        <a:t>перекрытия. Составили Акт.  Приняли меры по предотвращению дальнейшей протечки.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+mn-lt"/>
                          <a:cs typeface="Times New Roman" panose="02020603050405020304" pitchFamily="18" charset="0"/>
                        </a:rPr>
                        <a:t>17.01.2021</a:t>
                      </a:r>
                    </a:p>
                    <a:p>
                      <a:pPr algn="ctr"/>
                      <a:endParaRPr lang="ru-RU" sz="11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7836275"/>
                  </a:ext>
                </a:extLst>
              </a:tr>
              <a:tr h="86706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17.01.2021</a:t>
                      </a:r>
                    </a:p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20:55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холл подъезда №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Разрушение ограждающего стекла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</a:b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экокамина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  <a:cs typeface="Times New Roman" panose="02020603050405020304" pitchFamily="18" charset="0"/>
                        </a:rPr>
                        <a:t>Разбитие произведено маленьким ребенком, предположительно мобильным телефоном. Произведена уборка осколков.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30000" dirty="0">
                          <a:latin typeface="+mn-lt"/>
                          <a:cs typeface="Times New Roman" panose="02020603050405020304" pitchFamily="18" charset="0"/>
                        </a:rPr>
                        <a:t>17.01.2021</a:t>
                      </a:r>
                    </a:p>
                    <a:p>
                      <a:pPr algn="ctr"/>
                      <a:r>
                        <a:rPr lang="ru-RU" sz="1400" baseline="30000" dirty="0">
                          <a:latin typeface="+mn-lt"/>
                          <a:cs typeface="Times New Roman" panose="02020603050405020304" pitchFamily="18" charset="0"/>
                        </a:rPr>
                        <a:t>21:15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6077245"/>
                  </a:ext>
                </a:extLst>
              </a:tr>
              <a:tr h="50518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21.01.2021</a:t>
                      </a:r>
                    </a:p>
                    <a:p>
                      <a:pPr algn="ctr"/>
                      <a:r>
                        <a:rPr lang="ru-RU" sz="1000" dirty="0">
                          <a:latin typeface="+mn-lt"/>
                          <a:cs typeface="Times New Roman" panose="02020603050405020304" pitchFamily="18" charset="0"/>
                        </a:rPr>
                        <a:t>10:30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кв. 141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  <a:cs typeface="Times New Roman" panose="02020603050405020304" pitchFamily="18" charset="0"/>
                        </a:rPr>
                        <a:t>Течь отвода полотенцесушителя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30000" dirty="0">
                          <a:latin typeface="+mn-lt"/>
                          <a:cs typeface="Times New Roman" panose="02020603050405020304" pitchFamily="18" charset="0"/>
                        </a:rPr>
                        <a:t>Провели сварочные работы и устранили течь.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30000" dirty="0">
                          <a:latin typeface="+mn-lt"/>
                          <a:cs typeface="Times New Roman" panose="02020603050405020304" pitchFamily="18" charset="0"/>
                        </a:rPr>
                        <a:t>21.01.2021</a:t>
                      </a:r>
                    </a:p>
                    <a:p>
                      <a:pPr algn="ctr"/>
                      <a:endParaRPr lang="ru-RU" sz="1400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340582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217644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январь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199A1F-B76D-41CA-A61D-C0604ED9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136525"/>
            <a:ext cx="8127999" cy="3481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112168"/>
              </p:ext>
            </p:extLst>
          </p:nvPr>
        </p:nvGraphicFramePr>
        <p:xfrm>
          <a:off x="3787435" y="2483080"/>
          <a:ext cx="7567104" cy="2704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3552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783552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641879"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tx1"/>
                          </a:solidFill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solidFill>
                            <a:schemeClr val="tx1"/>
                          </a:solidFill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687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Протерли остекления входных групп тамбуров (кроме холла)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</a:t>
                      </a:r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1, 2, 3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687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Выполнили демонтаж ёлок во входных группах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687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Провели сухую протирку декоративного стеллажа и панно за стойкой ресепшн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 1 и № 3 (вестибюли)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431FDD-9C0A-448E-9EB5-6D59C1FD0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E3C16A65-AE36-4F24-A184-8BF67FC20C58}"/>
              </a:ext>
            </a:extLst>
          </p:cNvPr>
          <p:cNvSpPr txBox="1">
            <a:spLocks/>
          </p:cNvSpPr>
          <p:nvPr/>
        </p:nvSpPr>
        <p:spPr>
          <a:xfrm>
            <a:off x="3682838" y="492506"/>
            <a:ext cx="7315200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январе выполнили следующие работы: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829227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4EBCA4-727C-45D4-88EE-6D81C60D90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031025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Январь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11 638 774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440 688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12 079 462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1 563 535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4F76EA-78B2-4A8C-ABB2-2B8B4545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февраль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61574"/>
              </p:ext>
            </p:extLst>
          </p:nvPr>
        </p:nvGraphicFramePr>
        <p:xfrm>
          <a:off x="3856012" y="1143094"/>
          <a:ext cx="7543586" cy="4571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6393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3397193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</a:tblGrid>
              <a:tr h="3895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1207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плановый осмотр и устраним видимые неисправности теплообменников ОТП и ГВС. Проведем контроль за </a:t>
                      </a:r>
                      <a:r>
                        <a:rPr lang="ru-RU" sz="1300" dirty="0" err="1">
                          <a:latin typeface="+mn-lt"/>
                          <a:cs typeface="Times New Roman" panose="02020603050405020304" pitchFamily="18" charset="0"/>
                        </a:rPr>
                        <a:t>накипеобразованием</a:t>
                      </a: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 (по манометрам) пластинчатых теплообменников и чистку наружной поверхности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Проведем удаление пыли из напольных конвекторов с помощью пылесоса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1045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Осуществим плановую проверку работоспособности клапанов дымоудаления, очистку от загрязнений, устраним видимые неисправности</a:t>
                      </a:r>
                      <a:endParaRPr lang="en-GB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Осуществим протирку светильников и радиаторов на лестницах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8837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плановую чистку электродвигателей системы противопожарной защиты</a:t>
                      </a:r>
                      <a:r>
                        <a:rPr lang="en-GB" sz="1300" dirty="0"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 Проверим работоспособность пожарной сигнализации в тестовом режиме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>
                          <a:latin typeface="+mn-lt"/>
                          <a:cs typeface="Times New Roman" panose="02020603050405020304" pitchFamily="18" charset="0"/>
                        </a:rPr>
                        <a:t>Произведем замену </a:t>
                      </a: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спецодежды по необходимости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1045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Проведем регламентную чистку от пыли компьютеров и узлов системы видеонаблюдения, протирку внутренних видеокамер от пыли и удалим следы грязи на внешних видеокамерах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3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7DD81C-90E9-499C-AC96-AC4035B3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E50554-6B30-4AE7-94EC-479ECF3742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85" y="159834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2561EF3E-1163-4075-9F9B-C8C18409867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85506656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2" y="651279"/>
            <a:ext cx="7237966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Установили предупреждающие знаки на выезде из паркинга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 descr="Изображение выглядит как текст, здание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C576C493-BD88-4AFF-9D7C-0579C5021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50" y="2562351"/>
            <a:ext cx="2579450" cy="344954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земля, небо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AB281F31-BFCF-4153-95D3-AC7E659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67" y="2562350"/>
            <a:ext cx="2497265" cy="344954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дание, внешний, дверь&#10;&#10;Автоматически созданное описание">
            <a:extLst>
              <a:ext uri="{FF2B5EF4-FFF2-40B4-BE49-F238E27FC236}">
                <a16:creationId xmlns:a16="http://schemas.microsoft.com/office/drawing/2014/main" id="{42CDD6AA-E63E-412A-91C5-C3C516788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99" y="2562351"/>
            <a:ext cx="2589756" cy="34495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A7C5A6-B6B8-43EA-BB6D-48D8710B2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07C1054-5B25-45C3-89F5-498BB98C953B}"/>
              </a:ext>
            </a:extLst>
          </p:cNvPr>
          <p:cNvSpPr>
            <a:spLocks noGrp="1"/>
          </p:cNvSpPr>
          <p:nvPr/>
        </p:nvSpPr>
        <p:spPr>
          <a:xfrm>
            <a:off x="31556" y="1185575"/>
            <a:ext cx="3235427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866D0-B027-4D17-9162-71E9BC02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806" y="596913"/>
            <a:ext cx="7315200" cy="120967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Произвели вывоз снега и уборку территории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AE3EB-693B-4BF9-B823-7824BD6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8" name="Рисунок 7" descr="Изображение выглядит как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74FE00F-08EA-48D6-8B13-53823D81A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95" y="4039891"/>
            <a:ext cx="2010659" cy="268158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B218F9BB-E8B9-4C78-B7D6-DEF51CDE1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665" y="4039891"/>
            <a:ext cx="1872950" cy="26815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снег, дерев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C8D400A-2563-425B-A0AE-5398C8E3C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087" y="4039891"/>
            <a:ext cx="2011189" cy="268158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нешний, здание, снег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3C5BEC1-7038-4B8D-9A63-77035E8AF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24" y="1533412"/>
            <a:ext cx="1786022" cy="238136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дание, снег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3A277D6-290A-49FA-9B5E-61BDD4E2D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14" y="1533412"/>
            <a:ext cx="1787468" cy="2381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FF1662-DA3D-460F-90B8-05E3228210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B7E108F2-C24C-4DA0-AB9A-457E74D5036F}"/>
              </a:ext>
            </a:extLst>
          </p:cNvPr>
          <p:cNvSpPr>
            <a:spLocks noGrp="1"/>
          </p:cNvSpPr>
          <p:nvPr/>
        </p:nvSpPr>
        <p:spPr>
          <a:xfrm>
            <a:off x="59832" y="1185575"/>
            <a:ext cx="3235427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853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Провели уборку мест общего пользования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5</a:t>
            </a:fld>
            <a:endParaRPr lang="ru-RU"/>
          </a:p>
        </p:txBody>
      </p:sp>
      <p:pic>
        <p:nvPicPr>
          <p:cNvPr id="11" name="Рисунок 10" descr="Изображение выглядит как внутренний, пол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678A2A1B-4A7C-40E9-BCC8-171564400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7" y="2638487"/>
            <a:ext cx="2550273" cy="340036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ол, внутренний, здание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07B8642B-AEC1-4077-88B9-AEDA4D5F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2825" y="2624169"/>
            <a:ext cx="2550272" cy="340036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емля, здание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AE7345B4-D8AC-481F-9FE4-7AFE02439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22" y="2609851"/>
            <a:ext cx="2573107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3BB560-3F3D-46E4-A36E-63F94B37D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CC3D3B1-47D8-4DDE-8E6A-107F34FBEB21}"/>
              </a:ext>
            </a:extLst>
          </p:cNvPr>
          <p:cNvSpPr>
            <a:spLocks noGrp="1"/>
          </p:cNvSpPr>
          <p:nvPr/>
        </p:nvSpPr>
        <p:spPr>
          <a:xfrm>
            <a:off x="59832" y="1185575"/>
            <a:ext cx="3235427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31520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Отремонтировали насос водоснабжения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8" name="Рисунок 7" descr="Изображение выглядит как внутренний, двигатель&#10;&#10;Автоматически созданное описание">
            <a:extLst>
              <a:ext uri="{FF2B5EF4-FFF2-40B4-BE49-F238E27FC236}">
                <a16:creationId xmlns:a16="http://schemas.microsoft.com/office/drawing/2014/main" id="{96332988-1BD7-496A-8DAA-C62951532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1" y="2597150"/>
            <a:ext cx="2520074" cy="33600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альчик, инструмент,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54DA0F3F-C64E-4F45-9AD3-54BF784CB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835" y="2597150"/>
            <a:ext cx="2520074" cy="33600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двигател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E3B49F5B-E419-40AB-9414-8EF2D716D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4" y="2597151"/>
            <a:ext cx="2520073" cy="3360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C78E04-CD6D-4893-8906-3545A78C2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92B81A3-1D05-4619-9030-0FB7A4FF22A1}"/>
              </a:ext>
            </a:extLst>
          </p:cNvPr>
          <p:cNvSpPr>
            <a:spLocks noGrp="1"/>
          </p:cNvSpPr>
          <p:nvPr/>
        </p:nvSpPr>
        <p:spPr>
          <a:xfrm>
            <a:off x="59832" y="1185575"/>
            <a:ext cx="3235427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E98C01-87A8-4AD4-A8FA-A69DCA44B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582" y="642242"/>
            <a:ext cx="4684228" cy="2050542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 Выполнили модернизацию резервного блока вытяжной вентиляции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1FDE72-B643-4ED0-A5C2-51208D92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4738D23-ACA2-403E-B28A-0D4152B0DF6B}"/>
              </a:ext>
            </a:extLst>
          </p:cNvPr>
          <p:cNvSpPr txBox="1">
            <a:spLocks/>
          </p:cNvSpPr>
          <p:nvPr/>
        </p:nvSpPr>
        <p:spPr>
          <a:xfrm>
            <a:off x="7860353" y="413732"/>
            <a:ext cx="4037860" cy="2050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Провели герметизацию швов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 descr="Изображение выглядит как пол&#10;&#10;Автоматически созданное описание">
            <a:extLst>
              <a:ext uri="{FF2B5EF4-FFF2-40B4-BE49-F238E27FC236}">
                <a16:creationId xmlns:a16="http://schemas.microsoft.com/office/drawing/2014/main" id="{E40A1D0E-7AF1-4799-B87B-2CE79CB1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54" y="1774184"/>
            <a:ext cx="1532314" cy="20505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609266-02E4-4FD0-A2C5-E1C5D0AE9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92" y="3936620"/>
            <a:ext cx="3235991" cy="241972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34F8309-850A-44DE-B1DE-7E7CFC431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7" y="3936621"/>
            <a:ext cx="3223013" cy="241972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убчатая передача&#10;&#10;Автоматически созданное описание">
            <a:extLst>
              <a:ext uri="{FF2B5EF4-FFF2-40B4-BE49-F238E27FC236}">
                <a16:creationId xmlns:a16="http://schemas.microsoft.com/office/drawing/2014/main" id="{4343383D-9176-4CF8-9D33-BE708116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83" y="1774184"/>
            <a:ext cx="1668363" cy="20505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70888-C1A8-4784-A1BB-73E1131D6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3304F19-3DE7-45CB-A129-83D9E67BDC3F}"/>
              </a:ext>
            </a:extLst>
          </p:cNvPr>
          <p:cNvSpPr>
            <a:spLocks noGrp="1"/>
          </p:cNvSpPr>
          <p:nvPr/>
        </p:nvSpPr>
        <p:spPr>
          <a:xfrm>
            <a:off x="59832" y="1185575"/>
            <a:ext cx="3235427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97697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4AEECD-EE59-4E9B-AFB8-C422B0FD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6713" y="1331722"/>
            <a:ext cx="8018387" cy="1260284"/>
          </a:xfrm>
        </p:spPr>
        <p:txBody>
          <a:bodyPr>
            <a:norm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345098"/>
              </p:ext>
            </p:extLst>
          </p:nvPr>
        </p:nvGraphicFramePr>
        <p:xfrm>
          <a:off x="3576713" y="3424428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</a:t>
                      </a:r>
                      <a:r>
                        <a:rPr lang="ru-RU" b="1">
                          <a:solidFill>
                            <a:schemeClr val="tx1"/>
                          </a:solidFill>
                        </a:rPr>
                        <a:t>январь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/>
                        <a:t>        в </a:t>
                      </a:r>
                      <a:r>
                        <a:rPr lang="ru-RU" i="1" dirty="0"/>
                        <a:t>т.ч. ТБО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Строительный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68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68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128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128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0BDA12-811D-490B-9A3E-74D6059D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344636"/>
              </p:ext>
            </p:extLst>
          </p:nvPr>
        </p:nvGraphicFramePr>
        <p:xfrm>
          <a:off x="3614058" y="812683"/>
          <a:ext cx="8040914" cy="604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5EAD9-6E96-4298-914B-0FAF2203B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97266" y="151307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535</TotalTime>
  <Words>849</Words>
  <Application>Microsoft Office PowerPoint</Application>
  <PresentationFormat>Широкоэкранный</PresentationFormat>
  <Paragraphs>174</Paragraphs>
  <Slides>17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февраль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2021-10-12T07:04:48Z</dcterms:modified>
</cp:coreProperties>
</file>