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318" r:id="rId5"/>
    <p:sldId id="285" r:id="rId6"/>
    <p:sldId id="320" r:id="rId7"/>
    <p:sldId id="321" r:id="rId8"/>
    <p:sldId id="322" r:id="rId9"/>
    <p:sldId id="319" r:id="rId10"/>
    <p:sldId id="323" r:id="rId11"/>
    <p:sldId id="282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сентябрь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87AA8-FD10-4380-B5B0-A7024CC4C3FE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Наладка режим работа светофора в паркинг</a:t>
          </a:r>
        </a:p>
      </dgm:t>
    </dgm:pt>
    <dgm:pt modelId="{D648C65F-D217-4FAF-8F99-6EB1EF4F0A38}" type="sibTrans" cxnId="{D51D4D6B-65AC-4948-9F82-82582E2203B7}">
      <dgm:prSet/>
      <dgm:spPr/>
      <dgm:t>
        <a:bodyPr/>
        <a:lstStyle/>
        <a:p>
          <a:endParaRPr lang="ru-RU" sz="1900"/>
        </a:p>
      </dgm:t>
    </dgm:pt>
    <dgm:pt modelId="{2A64BE3B-94FD-49FD-9317-5A51C73AF9D4}" type="parTrans" cxnId="{D51D4D6B-65AC-4948-9F82-82582E2203B7}">
      <dgm:prSet/>
      <dgm:spPr/>
      <dgm:t>
        <a:bodyPr/>
        <a:lstStyle/>
        <a:p>
          <a:endParaRPr lang="ru-RU" sz="1900"/>
        </a:p>
      </dgm:t>
    </dgm:pt>
    <dgm:pt modelId="{A71E7D99-C2DD-47D5-8CFA-70840970D0F0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Техническое обслуживание лифтов</a:t>
          </a:r>
        </a:p>
      </dgm:t>
    </dgm:pt>
    <dgm:pt modelId="{D6B139B2-1CA3-4C20-8F2A-7C25A686D9B4}" type="parTrans" cxnId="{93E237BD-EE7E-4BEB-9C5A-8550116F55FD}">
      <dgm:prSet/>
      <dgm:spPr/>
      <dgm:t>
        <a:bodyPr/>
        <a:lstStyle/>
        <a:p>
          <a:endParaRPr lang="ru-RU"/>
        </a:p>
      </dgm:t>
    </dgm:pt>
    <dgm:pt modelId="{120ED790-55E0-4F17-9E64-D564A820CD0F}" type="sibTrans" cxnId="{93E237BD-EE7E-4BEB-9C5A-8550116F55FD}">
      <dgm:prSet/>
      <dgm:spPr/>
      <dgm:t>
        <a:bodyPr/>
        <a:lstStyle/>
        <a:p>
          <a:endParaRPr lang="ru-RU"/>
        </a:p>
      </dgm:t>
    </dgm:pt>
    <dgm:pt modelId="{5EEE11A4-8407-3C43-B514-17BD8AD3D280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въездных ворот </a:t>
          </a:r>
        </a:p>
      </dgm:t>
    </dgm:pt>
    <dgm:pt modelId="{03072838-5F33-E347-9F99-2942D0DF327A}" type="parTrans" cxnId="{3A3AC8D5-6054-0A4B-AA39-5E316219E733}">
      <dgm:prSet/>
      <dgm:spPr/>
      <dgm:t>
        <a:bodyPr/>
        <a:lstStyle/>
        <a:p>
          <a:endParaRPr lang="ru-RU"/>
        </a:p>
      </dgm:t>
    </dgm:pt>
    <dgm:pt modelId="{08DC4DD6-347C-F049-9283-CC316908B199}" type="sibTrans" cxnId="{3A3AC8D5-6054-0A4B-AA39-5E316219E733}">
      <dgm:prSet/>
      <dgm:spPr/>
      <dgm:t>
        <a:bodyPr/>
        <a:lstStyle/>
        <a:p>
          <a:endParaRPr lang="ru-RU"/>
        </a:p>
      </dgm:t>
    </dgm:pt>
    <dgm:pt modelId="{31A76EE5-4983-EC48-9A05-8A0B01D35B9E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Локальный ремонт внутренних панелей отделки </a:t>
          </a:r>
        </a:p>
      </dgm:t>
    </dgm:pt>
    <dgm:pt modelId="{7FB5A049-CAC2-8941-93AB-B29DD656EEB7}" type="parTrans" cxnId="{BA8070A4-3F33-BC45-8634-2BCDFC2DBDA8}">
      <dgm:prSet/>
      <dgm:spPr/>
      <dgm:t>
        <a:bodyPr/>
        <a:lstStyle/>
        <a:p>
          <a:endParaRPr lang="ru-RU"/>
        </a:p>
      </dgm:t>
    </dgm:pt>
    <dgm:pt modelId="{794B54A9-2029-984D-BAFE-018E8EE5B09E}" type="sibTrans" cxnId="{BA8070A4-3F33-BC45-8634-2BCDFC2DBDA8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7B9AB919-0CFE-41DB-9835-853433653BBF}" type="pres">
      <dgm:prSet presAssocID="{11E87AA8-FD10-4380-B5B0-A7024CC4C3FE}" presName="thickLine" presStyleLbl="alignNode1" presStyleIdx="0" presStyleCnt="4"/>
      <dgm:spPr/>
    </dgm:pt>
    <dgm:pt modelId="{F445BFE6-7905-4DAF-93D2-19FF7752DD8B}" type="pres">
      <dgm:prSet presAssocID="{11E87AA8-FD10-4380-B5B0-A7024CC4C3FE}" presName="horz1" presStyleCnt="0"/>
      <dgm:spPr/>
    </dgm:pt>
    <dgm:pt modelId="{567DE9C4-6385-4F19-97B7-830BEB4E06B5}" type="pres">
      <dgm:prSet presAssocID="{11E87AA8-FD10-4380-B5B0-A7024CC4C3FE}" presName="tx1" presStyleLbl="revTx" presStyleIdx="0" presStyleCnt="4"/>
      <dgm:spPr/>
    </dgm:pt>
    <dgm:pt modelId="{594855EF-B55C-46FD-8DBD-E52BF1C6CCCA}" type="pres">
      <dgm:prSet presAssocID="{11E87AA8-FD10-4380-B5B0-A7024CC4C3FE}" presName="vert1" presStyleCnt="0"/>
      <dgm:spPr/>
    </dgm:pt>
    <dgm:pt modelId="{EF3F65C8-530D-4518-AB91-A6E5D93C1C2B}" type="pres">
      <dgm:prSet presAssocID="{A71E7D99-C2DD-47D5-8CFA-70840970D0F0}" presName="thickLine" presStyleLbl="alignNode1" presStyleIdx="1" presStyleCnt="4"/>
      <dgm:spPr/>
    </dgm:pt>
    <dgm:pt modelId="{4A106B94-ED2A-4E3F-A0DE-2B151D0A4825}" type="pres">
      <dgm:prSet presAssocID="{A71E7D99-C2DD-47D5-8CFA-70840970D0F0}" presName="horz1" presStyleCnt="0"/>
      <dgm:spPr/>
    </dgm:pt>
    <dgm:pt modelId="{92196AA5-C9FB-469A-8DCF-617C189B6575}" type="pres">
      <dgm:prSet presAssocID="{A71E7D99-C2DD-47D5-8CFA-70840970D0F0}" presName="tx1" presStyleLbl="revTx" presStyleIdx="1" presStyleCnt="4"/>
      <dgm:spPr/>
    </dgm:pt>
    <dgm:pt modelId="{D833B3CF-7164-4AC4-B261-9325B97CA4BA}" type="pres">
      <dgm:prSet presAssocID="{A71E7D99-C2DD-47D5-8CFA-70840970D0F0}" presName="vert1" presStyleCnt="0"/>
      <dgm:spPr/>
    </dgm:pt>
    <dgm:pt modelId="{C7955E63-28C2-3F48-8957-798157BAD6AA}" type="pres">
      <dgm:prSet presAssocID="{5EEE11A4-8407-3C43-B514-17BD8AD3D280}" presName="thickLine" presStyleLbl="alignNode1" presStyleIdx="2" presStyleCnt="4"/>
      <dgm:spPr/>
    </dgm:pt>
    <dgm:pt modelId="{1D02C2DB-A6A6-B042-8625-E1CF34FB66D7}" type="pres">
      <dgm:prSet presAssocID="{5EEE11A4-8407-3C43-B514-17BD8AD3D280}" presName="horz1" presStyleCnt="0"/>
      <dgm:spPr/>
    </dgm:pt>
    <dgm:pt modelId="{9BBE8A9C-3B9A-9548-BD3B-92D7EABBD5F7}" type="pres">
      <dgm:prSet presAssocID="{5EEE11A4-8407-3C43-B514-17BD8AD3D280}" presName="tx1" presStyleLbl="revTx" presStyleIdx="2" presStyleCnt="4"/>
      <dgm:spPr/>
    </dgm:pt>
    <dgm:pt modelId="{AC49EDAE-9F7A-0842-BCE9-1749B81CAEE5}" type="pres">
      <dgm:prSet presAssocID="{5EEE11A4-8407-3C43-B514-17BD8AD3D280}" presName="vert1" presStyleCnt="0"/>
      <dgm:spPr/>
    </dgm:pt>
    <dgm:pt modelId="{BA8467C4-3B19-1643-88B5-1DEA39FCC79B}" type="pres">
      <dgm:prSet presAssocID="{31A76EE5-4983-EC48-9A05-8A0B01D35B9E}" presName="thickLine" presStyleLbl="alignNode1" presStyleIdx="3" presStyleCnt="4"/>
      <dgm:spPr/>
    </dgm:pt>
    <dgm:pt modelId="{48C7AE8D-6BA0-894D-9A4D-4DB32DB88C57}" type="pres">
      <dgm:prSet presAssocID="{31A76EE5-4983-EC48-9A05-8A0B01D35B9E}" presName="horz1" presStyleCnt="0"/>
      <dgm:spPr/>
    </dgm:pt>
    <dgm:pt modelId="{48287564-AC0A-CD42-8AF7-392D799FB973}" type="pres">
      <dgm:prSet presAssocID="{31A76EE5-4983-EC48-9A05-8A0B01D35B9E}" presName="tx1" presStyleLbl="revTx" presStyleIdx="3" presStyleCnt="4"/>
      <dgm:spPr/>
    </dgm:pt>
    <dgm:pt modelId="{F5AAA07E-BD67-6B49-97F6-301151B14CED}" type="pres">
      <dgm:prSet presAssocID="{31A76EE5-4983-EC48-9A05-8A0B01D35B9E}" presName="vert1" presStyleCnt="0"/>
      <dgm:spPr/>
    </dgm:pt>
  </dgm:ptLst>
  <dgm:cxnLst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A72985B-B9E5-4B0D-83DB-1F1D1A452B0E}" type="presOf" srcId="{A71E7D99-C2DD-47D5-8CFA-70840970D0F0}" destId="{92196AA5-C9FB-469A-8DCF-617C189B6575}" srcOrd="0" destOrd="0" presId="urn:microsoft.com/office/officeart/2008/layout/LinedList"/>
    <dgm:cxn modelId="{D51D4D6B-65AC-4948-9F82-82582E2203B7}" srcId="{7CF33A2E-ABA6-4CC0-B113-D45AFE9B77D2}" destId="{11E87AA8-FD10-4380-B5B0-A7024CC4C3FE}" srcOrd="0" destOrd="0" parTransId="{2A64BE3B-94FD-49FD-9317-5A51C73AF9D4}" sibTransId="{D648C65F-D217-4FAF-8F99-6EB1EF4F0A38}"/>
    <dgm:cxn modelId="{65C6A675-4A65-D34C-8F6A-57E10686B556}" type="presOf" srcId="{31A76EE5-4983-EC48-9A05-8A0B01D35B9E}" destId="{48287564-AC0A-CD42-8AF7-392D799FB973}" srcOrd="0" destOrd="0" presId="urn:microsoft.com/office/officeart/2008/layout/LinedList"/>
    <dgm:cxn modelId="{BA8070A4-3F33-BC45-8634-2BCDFC2DBDA8}" srcId="{7CF33A2E-ABA6-4CC0-B113-D45AFE9B77D2}" destId="{31A76EE5-4983-EC48-9A05-8A0B01D35B9E}" srcOrd="3" destOrd="0" parTransId="{7FB5A049-CAC2-8941-93AB-B29DD656EEB7}" sibTransId="{794B54A9-2029-984D-BAFE-018E8EE5B09E}"/>
    <dgm:cxn modelId="{47619AB2-A623-9649-A792-51ADAAB5DA60}" type="presOf" srcId="{5EEE11A4-8407-3C43-B514-17BD8AD3D280}" destId="{9BBE8A9C-3B9A-9548-BD3B-92D7EABBD5F7}" srcOrd="0" destOrd="0" presId="urn:microsoft.com/office/officeart/2008/layout/LinedList"/>
    <dgm:cxn modelId="{93E237BD-EE7E-4BEB-9C5A-8550116F55FD}" srcId="{7CF33A2E-ABA6-4CC0-B113-D45AFE9B77D2}" destId="{A71E7D99-C2DD-47D5-8CFA-70840970D0F0}" srcOrd="1" destOrd="0" parTransId="{D6B139B2-1CA3-4C20-8F2A-7C25A686D9B4}" sibTransId="{120ED790-55E0-4F17-9E64-D564A820CD0F}"/>
    <dgm:cxn modelId="{3EBB31C6-E72C-4DC2-8C58-C52056B79018}" type="presOf" srcId="{11E87AA8-FD10-4380-B5B0-A7024CC4C3FE}" destId="{567DE9C4-6385-4F19-97B7-830BEB4E06B5}" srcOrd="0" destOrd="0" presId="urn:microsoft.com/office/officeart/2008/layout/LinedList"/>
    <dgm:cxn modelId="{3A3AC8D5-6054-0A4B-AA39-5E316219E733}" srcId="{7CF33A2E-ABA6-4CC0-B113-D45AFE9B77D2}" destId="{5EEE11A4-8407-3C43-B514-17BD8AD3D280}" srcOrd="2" destOrd="0" parTransId="{03072838-5F33-E347-9F99-2942D0DF327A}" sibTransId="{08DC4DD6-347C-F049-9283-CC316908B199}"/>
    <dgm:cxn modelId="{0DB9D875-2825-4446-B270-1BB62DCE720C}" type="presParOf" srcId="{C144393C-C46A-407D-B9BB-663670DC4BDB}" destId="{7B9AB919-0CFE-41DB-9835-853433653BBF}" srcOrd="0" destOrd="0" presId="urn:microsoft.com/office/officeart/2008/layout/LinedList"/>
    <dgm:cxn modelId="{4BA4F274-E441-4FCE-A70F-FB42C979CBAE}" type="presParOf" srcId="{C144393C-C46A-407D-B9BB-663670DC4BDB}" destId="{F445BFE6-7905-4DAF-93D2-19FF7752DD8B}" srcOrd="1" destOrd="0" presId="urn:microsoft.com/office/officeart/2008/layout/LinedList"/>
    <dgm:cxn modelId="{55B5B074-839E-48D3-AB2E-B1207792810F}" type="presParOf" srcId="{F445BFE6-7905-4DAF-93D2-19FF7752DD8B}" destId="{567DE9C4-6385-4F19-97B7-830BEB4E06B5}" srcOrd="0" destOrd="0" presId="urn:microsoft.com/office/officeart/2008/layout/LinedList"/>
    <dgm:cxn modelId="{68284973-891F-4F94-8175-265628DAD29D}" type="presParOf" srcId="{F445BFE6-7905-4DAF-93D2-19FF7752DD8B}" destId="{594855EF-B55C-46FD-8DBD-E52BF1C6CCCA}" srcOrd="1" destOrd="0" presId="urn:microsoft.com/office/officeart/2008/layout/LinedList"/>
    <dgm:cxn modelId="{F21CCBA4-8803-47D4-A935-3AD9C2C67E25}" type="presParOf" srcId="{C144393C-C46A-407D-B9BB-663670DC4BDB}" destId="{EF3F65C8-530D-4518-AB91-A6E5D93C1C2B}" srcOrd="2" destOrd="0" presId="urn:microsoft.com/office/officeart/2008/layout/LinedList"/>
    <dgm:cxn modelId="{71C294EA-D374-4360-880F-2D068606610D}" type="presParOf" srcId="{C144393C-C46A-407D-B9BB-663670DC4BDB}" destId="{4A106B94-ED2A-4E3F-A0DE-2B151D0A4825}" srcOrd="3" destOrd="0" presId="urn:microsoft.com/office/officeart/2008/layout/LinedList"/>
    <dgm:cxn modelId="{15D6D9B0-1732-4B8F-B96B-BD45117B69C5}" type="presParOf" srcId="{4A106B94-ED2A-4E3F-A0DE-2B151D0A4825}" destId="{92196AA5-C9FB-469A-8DCF-617C189B6575}" srcOrd="0" destOrd="0" presId="urn:microsoft.com/office/officeart/2008/layout/LinedList"/>
    <dgm:cxn modelId="{50470F21-176E-40FB-9FF5-180D5B33259E}" type="presParOf" srcId="{4A106B94-ED2A-4E3F-A0DE-2B151D0A4825}" destId="{D833B3CF-7164-4AC4-B261-9325B97CA4BA}" srcOrd="1" destOrd="0" presId="urn:microsoft.com/office/officeart/2008/layout/LinedList"/>
    <dgm:cxn modelId="{5E62CD11-F7E5-8646-A29A-57E680C9FDDC}" type="presParOf" srcId="{C144393C-C46A-407D-B9BB-663670DC4BDB}" destId="{C7955E63-28C2-3F48-8957-798157BAD6AA}" srcOrd="4" destOrd="0" presId="urn:microsoft.com/office/officeart/2008/layout/LinedList"/>
    <dgm:cxn modelId="{C3C838D9-78AA-0148-A697-8CD5D146AE8D}" type="presParOf" srcId="{C144393C-C46A-407D-B9BB-663670DC4BDB}" destId="{1D02C2DB-A6A6-B042-8625-E1CF34FB66D7}" srcOrd="5" destOrd="0" presId="urn:microsoft.com/office/officeart/2008/layout/LinedList"/>
    <dgm:cxn modelId="{86EB1F01-CF4E-5E40-80DF-B9A6720934A8}" type="presParOf" srcId="{1D02C2DB-A6A6-B042-8625-E1CF34FB66D7}" destId="{9BBE8A9C-3B9A-9548-BD3B-92D7EABBD5F7}" srcOrd="0" destOrd="0" presId="urn:microsoft.com/office/officeart/2008/layout/LinedList"/>
    <dgm:cxn modelId="{67C2FCC8-B476-EC45-9C20-65BBF9DA37F3}" type="presParOf" srcId="{1D02C2DB-A6A6-B042-8625-E1CF34FB66D7}" destId="{AC49EDAE-9F7A-0842-BCE9-1749B81CAEE5}" srcOrd="1" destOrd="0" presId="urn:microsoft.com/office/officeart/2008/layout/LinedList"/>
    <dgm:cxn modelId="{06F363BF-AA52-DC45-82B5-A2B86484D28E}" type="presParOf" srcId="{C144393C-C46A-407D-B9BB-663670DC4BDB}" destId="{BA8467C4-3B19-1643-88B5-1DEA39FCC79B}" srcOrd="6" destOrd="0" presId="urn:microsoft.com/office/officeart/2008/layout/LinedList"/>
    <dgm:cxn modelId="{303EA07A-90D9-EE40-9F99-45F6422320D4}" type="presParOf" srcId="{C144393C-C46A-407D-B9BB-663670DC4BDB}" destId="{48C7AE8D-6BA0-894D-9A4D-4DB32DB88C57}" srcOrd="7" destOrd="0" presId="urn:microsoft.com/office/officeart/2008/layout/LinedList"/>
    <dgm:cxn modelId="{33247B54-196A-3243-B68B-59E8474113C5}" type="presParOf" srcId="{48C7AE8D-6BA0-894D-9A4D-4DB32DB88C57}" destId="{48287564-AC0A-CD42-8AF7-392D799FB973}" srcOrd="0" destOrd="0" presId="urn:microsoft.com/office/officeart/2008/layout/LinedList"/>
    <dgm:cxn modelId="{2E07150F-A5B1-EF49-9FCD-D603E7E74DEB}" type="presParOf" srcId="{48C7AE8D-6BA0-894D-9A4D-4DB32DB88C57}" destId="{F5AAA07E-BD67-6B49-97F6-301151B14C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сентябрь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B919-0CFE-41DB-9835-853433653BBF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DE9C4-6385-4F19-97B7-830BEB4E06B5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Наладка режим работа светофора в паркинг</a:t>
          </a:r>
        </a:p>
      </dsp:txBody>
      <dsp:txXfrm>
        <a:off x="0" y="0"/>
        <a:ext cx="8594330" cy="1188288"/>
      </dsp:txXfrm>
    </dsp:sp>
    <dsp:sp modelId="{EF3F65C8-530D-4518-AB91-A6E5D93C1C2B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196AA5-C9FB-469A-8DCF-617C189B6575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Техническое обслуживание лифтов</a:t>
          </a:r>
        </a:p>
      </dsp:txBody>
      <dsp:txXfrm>
        <a:off x="0" y="1188288"/>
        <a:ext cx="8594330" cy="1188288"/>
      </dsp:txXfrm>
    </dsp:sp>
    <dsp:sp modelId="{C7955E63-28C2-3F48-8957-798157BAD6AA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E8A9C-3B9A-9548-BD3B-92D7EABBD5F7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въездных ворот </a:t>
          </a:r>
        </a:p>
      </dsp:txBody>
      <dsp:txXfrm>
        <a:off x="0" y="2376577"/>
        <a:ext cx="8594330" cy="1188288"/>
      </dsp:txXfrm>
    </dsp:sp>
    <dsp:sp modelId="{BA8467C4-3B19-1643-88B5-1DEA39FCC79B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87564-AC0A-CD42-8AF7-392D799FB973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Локальный ремонт внутренних панелей отделки </a:t>
          </a:r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Сентябрь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вызывной панели на входную калитку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57C84-D18F-49CB-BAE6-C166E83ED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1137467"/>
            <a:ext cx="3420000" cy="45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AF8499-0475-4529-851E-44402902B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37467"/>
            <a:ext cx="3420000" cy="4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6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авариный заявок не поступало.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1653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сентябрь 2023 года выполнили 8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заявки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52304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39653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Подсев газона, полив ослабленных  участков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 газона универсальным удобрением после покоса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Стрижка кустарника в живую изгородь и санитарная обрезка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Обрезка растений девичьего винограда на перголе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Рыхление, прополка  от сорняков вокруг кустарника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Рыхление, прополка  от сорняков  на ступенях , около яблонь 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кустарника стимулятором роста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78BA1C-88B4-443B-8AF4-06F2B9AB2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" y="3104426"/>
            <a:ext cx="1660500" cy="295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0555AE-2547-41BF-913F-04FFA3AAE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61" y="3104426"/>
            <a:ext cx="2214000" cy="295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88D6A-3A06-4D5E-AD79-1315B6FCFF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03" y="3104426"/>
            <a:ext cx="2214000" cy="295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9A84B5-EC57-4319-A7C2-FA5C22786B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30" y="3104426"/>
            <a:ext cx="2214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DF4C4-4F3C-4C5F-B77E-14C2F9F66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A3D083-DE25-48FA-A864-32034572E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583DDC-8996-498E-8E8B-B0618DC651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FA6458-0B58-4E67-A31F-82C8BBA830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коридоров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81E9DD-A8E5-4A3B-BF44-B938B3F4F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389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4C5B72-34DC-449E-B90B-AB4009E02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389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2ED839-6916-450E-96CC-F53AE5852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795947"/>
            <a:ext cx="2160000" cy="3238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0B302A-D2FB-48C5-8657-6781FCC0AF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декоративного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C13A9C-E1DE-48E5-AA40-D85C08AD7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65293"/>
            <a:ext cx="2700000" cy="36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439EF9-84DE-4F0A-AFAD-0C50A93C1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00" y="1665293"/>
            <a:ext cx="2700000" cy="3600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растение, земля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74387FB-84D7-9CB9-D92E-A34F5575C4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53" y="1665293"/>
            <a:ext cx="26207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3945" y="143999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Оборудование мест для хранения велосипедов и самокатов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0550B5-D6A1-4EDB-AC63-8FEB1EC77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665293"/>
            <a:ext cx="270000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3AF7E5-DBF9-4C2D-9EA8-BE04552A6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1665293"/>
            <a:ext cx="2700000" cy="36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9FE0CB-EA48-4E1B-8315-399BFB12F5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665293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2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6644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Поддержание мест общего пользования в удовлетворительном техническом состоянии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5E3CA-391F-4764-809C-E05EB0F21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000" cy="3241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F9CCE9-18CA-4E49-949F-F4754AD3B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389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60181F-76FD-4067-A605-83C654A6F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412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6BB654-CC89-4A88-BB0E-659ACB5D81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4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освещения на рампе паркинга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948DB-3A3B-4213-8BC8-0E464E346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000" cy="3241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9D67DF-E528-422A-8875-A94E7F8F1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000" cy="32412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2B783E-C1E6-4FD6-8C42-51C046A46B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000" cy="32412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B763B5E-1BBC-4634-9F60-198B208B4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8367"/>
            <a:ext cx="2160000" cy="32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9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254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420</cp:revision>
  <dcterms:created xsi:type="dcterms:W3CDTF">2022-01-28T09:16:54Z</dcterms:created>
  <dcterms:modified xsi:type="dcterms:W3CDTF">2023-10-09T11:37:06Z</dcterms:modified>
</cp:coreProperties>
</file>