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5" r:id="rId4"/>
    <p:sldId id="291" r:id="rId5"/>
    <p:sldId id="288" r:id="rId6"/>
    <p:sldId id="290" r:id="rId7"/>
    <p:sldId id="266" r:id="rId8"/>
    <p:sldId id="282" r:id="rId9"/>
    <p:sldId id="267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февраль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E87AA8-FD10-4380-B5B0-A7024CC4C3FE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Планово-технического обслуживания лифтового оборудования корпуса Б</a:t>
          </a:r>
        </a:p>
      </dgm:t>
    </dgm:pt>
    <dgm:pt modelId="{D648C65F-D217-4FAF-8F99-6EB1EF4F0A38}" type="sibTrans" cxnId="{D51D4D6B-65AC-4948-9F82-82582E2203B7}">
      <dgm:prSet/>
      <dgm:spPr/>
      <dgm:t>
        <a:bodyPr/>
        <a:lstStyle/>
        <a:p>
          <a:endParaRPr lang="ru-RU" sz="1900"/>
        </a:p>
      </dgm:t>
    </dgm:pt>
    <dgm:pt modelId="{2A64BE3B-94FD-49FD-9317-5A51C73AF9D4}" type="parTrans" cxnId="{D51D4D6B-65AC-4948-9F82-82582E2203B7}">
      <dgm:prSet/>
      <dgm:spPr/>
      <dgm:t>
        <a:bodyPr/>
        <a:lstStyle/>
        <a:p>
          <a:endParaRPr lang="ru-RU" sz="1900"/>
        </a:p>
      </dgm:t>
    </dgm:pt>
    <dgm:pt modelId="{2E27A0E8-1632-4856-B026-FDD7D9DA5CDB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Регулировка въездных ворот в подземный паркинг </a:t>
          </a:r>
        </a:p>
      </dgm:t>
    </dgm:pt>
    <dgm:pt modelId="{3B8B1080-4FBF-4189-8B1E-F2F52EE7825F}" type="parTrans" cxnId="{61905659-D593-4978-8496-05995B688C06}">
      <dgm:prSet/>
      <dgm:spPr/>
      <dgm:t>
        <a:bodyPr/>
        <a:lstStyle/>
        <a:p>
          <a:endParaRPr lang="ru-RU"/>
        </a:p>
      </dgm:t>
    </dgm:pt>
    <dgm:pt modelId="{69A4EB23-0C82-4895-91BA-79C83D4C103A}" type="sibTrans" cxnId="{61905659-D593-4978-8496-05995B688C06}">
      <dgm:prSet/>
      <dgm:spPr/>
      <dgm:t>
        <a:bodyPr/>
        <a:lstStyle/>
        <a:p>
          <a:endParaRPr lang="ru-RU"/>
        </a:p>
      </dgm:t>
    </dgm:pt>
    <dgm:pt modelId="{6C7103AE-0FE0-A44C-90E5-1108136C9683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Регулировка системы отопления и системы горячего водоснабжения</a:t>
          </a:r>
        </a:p>
      </dgm:t>
    </dgm:pt>
    <dgm:pt modelId="{DBE50751-0C9F-B948-B2AB-94DB87981ACE}" type="parTrans" cxnId="{4ABF92A5-0EC9-8445-BC45-7D6268576765}">
      <dgm:prSet/>
      <dgm:spPr/>
      <dgm:t>
        <a:bodyPr/>
        <a:lstStyle/>
        <a:p>
          <a:endParaRPr lang="ru-RU"/>
        </a:p>
      </dgm:t>
    </dgm:pt>
    <dgm:pt modelId="{1958B51C-61BD-C846-AD99-CD24E1CD0EB8}" type="sibTrans" cxnId="{4ABF92A5-0EC9-8445-BC45-7D6268576765}">
      <dgm:prSet/>
      <dgm:spPr/>
      <dgm:t>
        <a:bodyPr/>
        <a:lstStyle/>
        <a:p>
          <a:endParaRPr lang="ru-RU"/>
        </a:p>
      </dgm:t>
    </dgm:pt>
    <dgm:pt modelId="{88B145A3-4630-4649-847B-59B5DACF0D7A}">
      <dgm:prSet custT="1"/>
      <dgm:spPr/>
      <dgm:t>
        <a:bodyPr anchor="ctr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Снятие </a:t>
          </a: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пленки с лифтов</a:t>
          </a:r>
        </a:p>
      </dgm:t>
    </dgm:pt>
    <dgm:pt modelId="{89F051E1-B1AF-234C-8C34-2A99E5292278}" type="parTrans" cxnId="{3DB4E0AD-0382-0643-81FD-8A7A355C5D59}">
      <dgm:prSet/>
      <dgm:spPr/>
      <dgm:t>
        <a:bodyPr/>
        <a:lstStyle/>
        <a:p>
          <a:endParaRPr lang="ru-RU"/>
        </a:p>
      </dgm:t>
    </dgm:pt>
    <dgm:pt modelId="{8DCFE1A7-AFC2-4C45-9364-4514BA24AB10}" type="sibTrans" cxnId="{3DB4E0AD-0382-0643-81FD-8A7A355C5D59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7B9AB919-0CFE-41DB-9835-853433653BBF}" type="pres">
      <dgm:prSet presAssocID="{11E87AA8-FD10-4380-B5B0-A7024CC4C3FE}" presName="thickLine" presStyleLbl="alignNode1" presStyleIdx="0" presStyleCnt="4"/>
      <dgm:spPr/>
    </dgm:pt>
    <dgm:pt modelId="{F445BFE6-7905-4DAF-93D2-19FF7752DD8B}" type="pres">
      <dgm:prSet presAssocID="{11E87AA8-FD10-4380-B5B0-A7024CC4C3FE}" presName="horz1" presStyleCnt="0"/>
      <dgm:spPr/>
    </dgm:pt>
    <dgm:pt modelId="{567DE9C4-6385-4F19-97B7-830BEB4E06B5}" type="pres">
      <dgm:prSet presAssocID="{11E87AA8-FD10-4380-B5B0-A7024CC4C3FE}" presName="tx1" presStyleLbl="revTx" presStyleIdx="0" presStyleCnt="4"/>
      <dgm:spPr/>
    </dgm:pt>
    <dgm:pt modelId="{594855EF-B55C-46FD-8DBD-E52BF1C6CCCA}" type="pres">
      <dgm:prSet presAssocID="{11E87AA8-FD10-4380-B5B0-A7024CC4C3FE}" presName="vert1" presStyleCnt="0"/>
      <dgm:spPr/>
    </dgm:pt>
    <dgm:pt modelId="{4758602B-515B-4DD9-BE4E-EFDF61DDF35F}" type="pres">
      <dgm:prSet presAssocID="{2E27A0E8-1632-4856-B026-FDD7D9DA5CDB}" presName="thickLine" presStyleLbl="alignNode1" presStyleIdx="1" presStyleCnt="4"/>
      <dgm:spPr/>
    </dgm:pt>
    <dgm:pt modelId="{4E4D924E-669D-4F8B-9476-9CA7AEE82612}" type="pres">
      <dgm:prSet presAssocID="{2E27A0E8-1632-4856-B026-FDD7D9DA5CDB}" presName="horz1" presStyleCnt="0"/>
      <dgm:spPr/>
    </dgm:pt>
    <dgm:pt modelId="{13499246-A003-4865-AF6B-247C794C7E44}" type="pres">
      <dgm:prSet presAssocID="{2E27A0E8-1632-4856-B026-FDD7D9DA5CDB}" presName="tx1" presStyleLbl="revTx" presStyleIdx="1" presStyleCnt="4"/>
      <dgm:spPr/>
    </dgm:pt>
    <dgm:pt modelId="{7A2AD760-1D61-458A-AEE3-A1413F0E2A2E}" type="pres">
      <dgm:prSet presAssocID="{2E27A0E8-1632-4856-B026-FDD7D9DA5CDB}" presName="vert1" presStyleCnt="0"/>
      <dgm:spPr/>
    </dgm:pt>
    <dgm:pt modelId="{9BC63B44-5BD3-344E-98CF-01EE0B7D9BC1}" type="pres">
      <dgm:prSet presAssocID="{6C7103AE-0FE0-A44C-90E5-1108136C9683}" presName="thickLine" presStyleLbl="alignNode1" presStyleIdx="2" presStyleCnt="4"/>
      <dgm:spPr/>
    </dgm:pt>
    <dgm:pt modelId="{67707FB5-69FC-9742-BB96-B9B703D79542}" type="pres">
      <dgm:prSet presAssocID="{6C7103AE-0FE0-A44C-90E5-1108136C9683}" presName="horz1" presStyleCnt="0"/>
      <dgm:spPr/>
    </dgm:pt>
    <dgm:pt modelId="{3B4D73BF-D4F0-FF4C-8C7A-6553DCECFB4E}" type="pres">
      <dgm:prSet presAssocID="{6C7103AE-0FE0-A44C-90E5-1108136C9683}" presName="tx1" presStyleLbl="revTx" presStyleIdx="2" presStyleCnt="4"/>
      <dgm:spPr/>
    </dgm:pt>
    <dgm:pt modelId="{7D4B0835-97CF-6945-8BC0-3FC4A936CAB2}" type="pres">
      <dgm:prSet presAssocID="{6C7103AE-0FE0-A44C-90E5-1108136C9683}" presName="vert1" presStyleCnt="0"/>
      <dgm:spPr/>
    </dgm:pt>
    <dgm:pt modelId="{AC3349CC-2B99-C24B-BE7C-21FA04AFED2C}" type="pres">
      <dgm:prSet presAssocID="{88B145A3-4630-4649-847B-59B5DACF0D7A}" presName="thickLine" presStyleLbl="alignNode1" presStyleIdx="3" presStyleCnt="4"/>
      <dgm:spPr/>
    </dgm:pt>
    <dgm:pt modelId="{1EF5F0E9-27C4-5C41-9341-9E520DEED7FA}" type="pres">
      <dgm:prSet presAssocID="{88B145A3-4630-4649-847B-59B5DACF0D7A}" presName="horz1" presStyleCnt="0"/>
      <dgm:spPr/>
    </dgm:pt>
    <dgm:pt modelId="{D597CE24-7AE1-6845-991E-EB9FF402004C}" type="pres">
      <dgm:prSet presAssocID="{88B145A3-4630-4649-847B-59B5DACF0D7A}" presName="tx1" presStyleLbl="revTx" presStyleIdx="3" presStyleCnt="4"/>
      <dgm:spPr/>
    </dgm:pt>
    <dgm:pt modelId="{B25BF933-6028-6240-A2A2-DCEB64D4923F}" type="pres">
      <dgm:prSet presAssocID="{88B145A3-4630-4649-847B-59B5DACF0D7A}" presName="vert1" presStyleCnt="0"/>
      <dgm:spPr/>
    </dgm:pt>
  </dgm:ptLst>
  <dgm:cxnLst>
    <dgm:cxn modelId="{C8D6E50A-5AFB-F949-B2E3-88EE8C6F265B}" type="presOf" srcId="{6C7103AE-0FE0-A44C-90E5-1108136C9683}" destId="{3B4D73BF-D4F0-FF4C-8C7A-6553DCECFB4E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CC339F60-D608-D345-9091-D64AA5EB33E1}" type="presOf" srcId="{88B145A3-4630-4649-847B-59B5DACF0D7A}" destId="{D597CE24-7AE1-6845-991E-EB9FF402004C}" srcOrd="0" destOrd="0" presId="urn:microsoft.com/office/officeart/2008/layout/LinedList"/>
    <dgm:cxn modelId="{D51D4D6B-65AC-4948-9F82-82582E2203B7}" srcId="{7CF33A2E-ABA6-4CC0-B113-D45AFE9B77D2}" destId="{11E87AA8-FD10-4380-B5B0-A7024CC4C3FE}" srcOrd="0" destOrd="0" parTransId="{2A64BE3B-94FD-49FD-9317-5A51C73AF9D4}" sibTransId="{D648C65F-D217-4FAF-8F99-6EB1EF4F0A38}"/>
    <dgm:cxn modelId="{61905659-D593-4978-8496-05995B688C06}" srcId="{7CF33A2E-ABA6-4CC0-B113-D45AFE9B77D2}" destId="{2E27A0E8-1632-4856-B026-FDD7D9DA5CDB}" srcOrd="1" destOrd="0" parTransId="{3B8B1080-4FBF-4189-8B1E-F2F52EE7825F}" sibTransId="{69A4EB23-0C82-4895-91BA-79C83D4C103A}"/>
    <dgm:cxn modelId="{002A7A59-3E5F-4513-8BAA-FB29189BD221}" type="presOf" srcId="{2E27A0E8-1632-4856-B026-FDD7D9DA5CDB}" destId="{13499246-A003-4865-AF6B-247C794C7E44}" srcOrd="0" destOrd="0" presId="urn:microsoft.com/office/officeart/2008/layout/LinedList"/>
    <dgm:cxn modelId="{4ABF92A5-0EC9-8445-BC45-7D6268576765}" srcId="{7CF33A2E-ABA6-4CC0-B113-D45AFE9B77D2}" destId="{6C7103AE-0FE0-A44C-90E5-1108136C9683}" srcOrd="2" destOrd="0" parTransId="{DBE50751-0C9F-B948-B2AB-94DB87981ACE}" sibTransId="{1958B51C-61BD-C846-AD99-CD24E1CD0EB8}"/>
    <dgm:cxn modelId="{3DB4E0AD-0382-0643-81FD-8A7A355C5D59}" srcId="{7CF33A2E-ABA6-4CC0-B113-D45AFE9B77D2}" destId="{88B145A3-4630-4649-847B-59B5DACF0D7A}" srcOrd="3" destOrd="0" parTransId="{89F051E1-B1AF-234C-8C34-2A99E5292278}" sibTransId="{8DCFE1A7-AFC2-4C45-9364-4514BA24AB10}"/>
    <dgm:cxn modelId="{3EBB31C6-E72C-4DC2-8C58-C52056B79018}" type="presOf" srcId="{11E87AA8-FD10-4380-B5B0-A7024CC4C3FE}" destId="{567DE9C4-6385-4F19-97B7-830BEB4E06B5}" srcOrd="0" destOrd="0" presId="urn:microsoft.com/office/officeart/2008/layout/LinedList"/>
    <dgm:cxn modelId="{0DB9D875-2825-4446-B270-1BB62DCE720C}" type="presParOf" srcId="{C144393C-C46A-407D-B9BB-663670DC4BDB}" destId="{7B9AB919-0CFE-41DB-9835-853433653BBF}" srcOrd="0" destOrd="0" presId="urn:microsoft.com/office/officeart/2008/layout/LinedList"/>
    <dgm:cxn modelId="{4BA4F274-E441-4FCE-A70F-FB42C979CBAE}" type="presParOf" srcId="{C144393C-C46A-407D-B9BB-663670DC4BDB}" destId="{F445BFE6-7905-4DAF-93D2-19FF7752DD8B}" srcOrd="1" destOrd="0" presId="urn:microsoft.com/office/officeart/2008/layout/LinedList"/>
    <dgm:cxn modelId="{55B5B074-839E-48D3-AB2E-B1207792810F}" type="presParOf" srcId="{F445BFE6-7905-4DAF-93D2-19FF7752DD8B}" destId="{567DE9C4-6385-4F19-97B7-830BEB4E06B5}" srcOrd="0" destOrd="0" presId="urn:microsoft.com/office/officeart/2008/layout/LinedList"/>
    <dgm:cxn modelId="{68284973-891F-4F94-8175-265628DAD29D}" type="presParOf" srcId="{F445BFE6-7905-4DAF-93D2-19FF7752DD8B}" destId="{594855EF-B55C-46FD-8DBD-E52BF1C6CCCA}" srcOrd="1" destOrd="0" presId="urn:microsoft.com/office/officeart/2008/layout/LinedList"/>
    <dgm:cxn modelId="{EF02E871-4AA3-4F53-AE81-C992DF1314CA}" type="presParOf" srcId="{C144393C-C46A-407D-B9BB-663670DC4BDB}" destId="{4758602B-515B-4DD9-BE4E-EFDF61DDF35F}" srcOrd="2" destOrd="0" presId="urn:microsoft.com/office/officeart/2008/layout/LinedList"/>
    <dgm:cxn modelId="{5B0D1093-B270-4622-937C-3C89EDE0EB47}" type="presParOf" srcId="{C144393C-C46A-407D-B9BB-663670DC4BDB}" destId="{4E4D924E-669D-4F8B-9476-9CA7AEE82612}" srcOrd="3" destOrd="0" presId="urn:microsoft.com/office/officeart/2008/layout/LinedList"/>
    <dgm:cxn modelId="{E862BDE2-5B35-47A9-95A3-69878D3AF553}" type="presParOf" srcId="{4E4D924E-669D-4F8B-9476-9CA7AEE82612}" destId="{13499246-A003-4865-AF6B-247C794C7E44}" srcOrd="0" destOrd="0" presId="urn:microsoft.com/office/officeart/2008/layout/LinedList"/>
    <dgm:cxn modelId="{D1DE1DF1-8178-4684-A90C-75FF2F8FDDC8}" type="presParOf" srcId="{4E4D924E-669D-4F8B-9476-9CA7AEE82612}" destId="{7A2AD760-1D61-458A-AEE3-A1413F0E2A2E}" srcOrd="1" destOrd="0" presId="urn:microsoft.com/office/officeart/2008/layout/LinedList"/>
    <dgm:cxn modelId="{1929944B-D864-B24F-902A-82B0BA87FE8B}" type="presParOf" srcId="{C144393C-C46A-407D-B9BB-663670DC4BDB}" destId="{9BC63B44-5BD3-344E-98CF-01EE0B7D9BC1}" srcOrd="4" destOrd="0" presId="urn:microsoft.com/office/officeart/2008/layout/LinedList"/>
    <dgm:cxn modelId="{71D84E35-E52D-0B4B-99AC-683107E7B92E}" type="presParOf" srcId="{C144393C-C46A-407D-B9BB-663670DC4BDB}" destId="{67707FB5-69FC-9742-BB96-B9B703D79542}" srcOrd="5" destOrd="0" presId="urn:microsoft.com/office/officeart/2008/layout/LinedList"/>
    <dgm:cxn modelId="{14F2CB01-B9A1-454F-9F41-71E2D1060D72}" type="presParOf" srcId="{67707FB5-69FC-9742-BB96-B9B703D79542}" destId="{3B4D73BF-D4F0-FF4C-8C7A-6553DCECFB4E}" srcOrd="0" destOrd="0" presId="urn:microsoft.com/office/officeart/2008/layout/LinedList"/>
    <dgm:cxn modelId="{56A847DA-7463-8B4B-974B-8209F8D1392F}" type="presParOf" srcId="{67707FB5-69FC-9742-BB96-B9B703D79542}" destId="{7D4B0835-97CF-6945-8BC0-3FC4A936CAB2}" srcOrd="1" destOrd="0" presId="urn:microsoft.com/office/officeart/2008/layout/LinedList"/>
    <dgm:cxn modelId="{D0BD8112-359B-FF42-968F-4DA417CBA08D}" type="presParOf" srcId="{C144393C-C46A-407D-B9BB-663670DC4BDB}" destId="{AC3349CC-2B99-C24B-BE7C-21FA04AFED2C}" srcOrd="6" destOrd="0" presId="urn:microsoft.com/office/officeart/2008/layout/LinedList"/>
    <dgm:cxn modelId="{1E38713F-8776-324C-94CF-13E57A868D7B}" type="presParOf" srcId="{C144393C-C46A-407D-B9BB-663670DC4BDB}" destId="{1EF5F0E9-27C4-5C41-9341-9E520DEED7FA}" srcOrd="7" destOrd="0" presId="urn:microsoft.com/office/officeart/2008/layout/LinedList"/>
    <dgm:cxn modelId="{C391AC39-6FEE-3F4E-A4A0-BB983AA7DB9F}" type="presParOf" srcId="{1EF5F0E9-27C4-5C41-9341-9E520DEED7FA}" destId="{D597CE24-7AE1-6845-991E-EB9FF402004C}" srcOrd="0" destOrd="0" presId="urn:microsoft.com/office/officeart/2008/layout/LinedList"/>
    <dgm:cxn modelId="{27E51FFF-32C6-7A4D-A07F-AF1379FDFE91}" type="presParOf" srcId="{1EF5F0E9-27C4-5C41-9341-9E520DEED7FA}" destId="{B25BF933-6028-6240-A2A2-DCEB64D492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февраль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AB919-0CFE-41DB-9835-853433653BBF}">
      <dsp:nvSpPr>
        <dsp:cNvPr id="0" name=""/>
        <dsp:cNvSpPr/>
      </dsp:nvSpPr>
      <dsp:spPr>
        <a:xfrm>
          <a:off x="0" y="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7DE9C4-6385-4F19-97B7-830BEB4E06B5}">
      <dsp:nvSpPr>
        <dsp:cNvPr id="0" name=""/>
        <dsp:cNvSpPr/>
      </dsp:nvSpPr>
      <dsp:spPr>
        <a:xfrm>
          <a:off x="0" y="0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Планово-технического обслуживания лифтового оборудования корпуса Б</a:t>
          </a:r>
        </a:p>
      </dsp:txBody>
      <dsp:txXfrm>
        <a:off x="0" y="0"/>
        <a:ext cx="8594330" cy="1188288"/>
      </dsp:txXfrm>
    </dsp:sp>
    <dsp:sp modelId="{4758602B-515B-4DD9-BE4E-EFDF61DDF35F}">
      <dsp:nvSpPr>
        <dsp:cNvPr id="0" name=""/>
        <dsp:cNvSpPr/>
      </dsp:nvSpPr>
      <dsp:spPr>
        <a:xfrm>
          <a:off x="0" y="1188288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499246-A003-4865-AF6B-247C794C7E44}">
      <dsp:nvSpPr>
        <dsp:cNvPr id="0" name=""/>
        <dsp:cNvSpPr/>
      </dsp:nvSpPr>
      <dsp:spPr>
        <a:xfrm>
          <a:off x="0" y="1188288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Регулировка въездных ворот в подземный паркинг </a:t>
          </a:r>
        </a:p>
      </dsp:txBody>
      <dsp:txXfrm>
        <a:off x="0" y="1188288"/>
        <a:ext cx="8594330" cy="1188288"/>
      </dsp:txXfrm>
    </dsp:sp>
    <dsp:sp modelId="{9BC63B44-5BD3-344E-98CF-01EE0B7D9BC1}">
      <dsp:nvSpPr>
        <dsp:cNvPr id="0" name=""/>
        <dsp:cNvSpPr/>
      </dsp:nvSpPr>
      <dsp:spPr>
        <a:xfrm>
          <a:off x="0" y="2376577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4D73BF-D4F0-FF4C-8C7A-6553DCECFB4E}">
      <dsp:nvSpPr>
        <dsp:cNvPr id="0" name=""/>
        <dsp:cNvSpPr/>
      </dsp:nvSpPr>
      <dsp:spPr>
        <a:xfrm>
          <a:off x="0" y="2376577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Регулировка системы отопления и системы горячего водоснабжения</a:t>
          </a:r>
        </a:p>
      </dsp:txBody>
      <dsp:txXfrm>
        <a:off x="0" y="2376577"/>
        <a:ext cx="8594330" cy="1188288"/>
      </dsp:txXfrm>
    </dsp:sp>
    <dsp:sp modelId="{AC3349CC-2B99-C24B-BE7C-21FA04AFED2C}">
      <dsp:nvSpPr>
        <dsp:cNvPr id="0" name=""/>
        <dsp:cNvSpPr/>
      </dsp:nvSpPr>
      <dsp:spPr>
        <a:xfrm>
          <a:off x="0" y="3564866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97CE24-7AE1-6845-991E-EB9FF402004C}">
      <dsp:nvSpPr>
        <dsp:cNvPr id="0" name=""/>
        <dsp:cNvSpPr/>
      </dsp:nvSpPr>
      <dsp:spPr>
        <a:xfrm>
          <a:off x="0" y="3564866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Снятие </a:t>
          </a: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пленки с лифтов</a:t>
          </a:r>
        </a:p>
      </dsp:txBody>
      <dsp:txXfrm>
        <a:off x="0" y="3564866"/>
        <a:ext cx="8594330" cy="118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Февраль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689923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62499F-7011-4D2F-807E-3FDDDDC062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629000"/>
            <a:ext cx="2159152" cy="324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90534AA-BD96-40CD-8E78-98A964B3A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1629000"/>
            <a:ext cx="2159152" cy="324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9C9F710-BFEE-47F0-8B0A-2573DC8E1D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629000"/>
            <a:ext cx="2159152" cy="32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3CE56DE-360C-4A04-956A-C71DD05C1E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629000"/>
            <a:ext cx="215915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1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Подрезка линолеума в корпусе Б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E04756-B09F-4161-8386-2AFDCBC66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7" t="5314" r="5136" b="2887"/>
          <a:stretch/>
        </p:blipFill>
        <p:spPr>
          <a:xfrm>
            <a:off x="360000" y="1084759"/>
            <a:ext cx="3513744" cy="47610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11744-C48C-4511-A3F0-B41505C4C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14" y="1084759"/>
            <a:ext cx="4761069" cy="476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4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Очитка кровельных свесов от наледи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1496A-74BD-4E65-A01E-4DFC5C06C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1325460"/>
            <a:ext cx="2025000" cy="36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6080FA-DFFC-49FA-B5D8-ABDEEB9BA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1325460"/>
            <a:ext cx="2025000" cy="36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1A6E83-A92F-4B02-AD4E-D582AC440C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1325460"/>
            <a:ext cx="2025000" cy="36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D7502E-092B-4577-91E7-F17B898FB1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1325460"/>
            <a:ext cx="2025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5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67F137-B540-4FF9-8DA0-8C3173D615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972000"/>
            <a:ext cx="1755000" cy="23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4DCB9B-C60C-4A2E-A2C1-7EA2DAC74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972000"/>
            <a:ext cx="1755000" cy="23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AEE20D-2CA2-4F76-A2C0-6B36FC8C2D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0" y="972000"/>
            <a:ext cx="1755000" cy="23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162E6A-0684-482D-8739-94B7FD2192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3600000"/>
            <a:ext cx="1755000" cy="234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853015-FACE-4020-80CE-11DBE3722A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0" y="3600000"/>
            <a:ext cx="1760850" cy="234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DE9C9E-34FA-4C9B-9A81-7A964BCDE3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972000"/>
            <a:ext cx="1760850" cy="23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A7C0CF-E33C-4141-AD0C-DD53BAECB4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600000"/>
            <a:ext cx="1755000" cy="23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FDC255-5F41-437B-89D9-77635CA685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3600000"/>
            <a:ext cx="176085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401699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была аварийный заявок не поступало </a:t>
            </a:r>
          </a:p>
        </p:txBody>
      </p:sp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январь 2024 года выполнили 2 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51213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февраль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5889</TotalTime>
  <Words>186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436</cp:revision>
  <dcterms:created xsi:type="dcterms:W3CDTF">2022-01-28T09:16:54Z</dcterms:created>
  <dcterms:modified xsi:type="dcterms:W3CDTF">2024-03-12T20:41:31Z</dcterms:modified>
</cp:coreProperties>
</file>