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1" r:id="rId4"/>
    <p:sldId id="282" r:id="rId5"/>
    <p:sldId id="284" r:id="rId6"/>
    <p:sldId id="286" r:id="rId7"/>
    <p:sldId id="285" r:id="rId8"/>
    <p:sldId id="288" r:id="rId9"/>
    <p:sldId id="266" r:id="rId10"/>
    <p:sldId id="267" r:id="rId11"/>
    <p:sldId id="273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C8C"/>
    <a:srgbClr val="E3B395"/>
    <a:srgbClr val="D8843B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апрель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A5366D-3FE7-44B6-9946-FB3D016C8A5B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Герметизация стыка ливневой канализации, в паркинге</a:t>
          </a:r>
        </a:p>
      </dgm:t>
    </dgm:pt>
    <dgm:pt modelId="{E3510A9B-6D99-437A-9650-D10A60163566}" type="parTrans" cxnId="{F4200E47-B265-47F3-9BAF-65D4DCDEB0BE}">
      <dgm:prSet/>
      <dgm:spPr/>
      <dgm:t>
        <a:bodyPr/>
        <a:lstStyle/>
        <a:p>
          <a:endParaRPr lang="ru-RU"/>
        </a:p>
      </dgm:t>
    </dgm:pt>
    <dgm:pt modelId="{CC43442C-01DA-40AD-9716-A6744BFE7BB5}" type="sibTrans" cxnId="{F4200E47-B265-47F3-9BAF-65D4DCDEB0BE}">
      <dgm:prSet/>
      <dgm:spPr/>
      <dgm:t>
        <a:bodyPr/>
        <a:lstStyle/>
        <a:p>
          <a:endParaRPr lang="ru-RU"/>
        </a:p>
      </dgm:t>
    </dgm:pt>
    <dgm:pt modelId="{5F3A642B-FC31-4E4D-8116-CD3B647E0730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В корпусе Б отлучили срабатывание звонка, при открытии домофона ключом </a:t>
          </a:r>
        </a:p>
      </dgm:t>
    </dgm:pt>
    <dgm:pt modelId="{3332B1E8-2B29-4BB5-B474-4639005BAB3C}" type="parTrans" cxnId="{A67556C9-1456-43CE-8C06-8479FE963EC2}">
      <dgm:prSet/>
      <dgm:spPr/>
      <dgm:t>
        <a:bodyPr/>
        <a:lstStyle/>
        <a:p>
          <a:endParaRPr lang="ru-RU"/>
        </a:p>
      </dgm:t>
    </dgm:pt>
    <dgm:pt modelId="{CE268ED4-2E03-44F8-BDD7-9254EE449A72}" type="sibTrans" cxnId="{A67556C9-1456-43CE-8C06-8479FE963EC2}">
      <dgm:prSet/>
      <dgm:spPr/>
      <dgm:t>
        <a:bodyPr/>
        <a:lstStyle/>
        <a:p>
          <a:endParaRPr lang="ru-RU"/>
        </a:p>
      </dgm:t>
    </dgm:pt>
    <dgm:pt modelId="{F11E81B7-169E-4AC8-924D-065D952E824F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Перевод системы теплоснабжения в летний режим</a:t>
          </a:r>
        </a:p>
      </dgm:t>
    </dgm:pt>
    <dgm:pt modelId="{77F26F1F-BA2C-4D51-912B-362938ED5B0D}" type="parTrans" cxnId="{14A2BEEA-DBD6-49D9-A899-9060A68839C8}">
      <dgm:prSet/>
      <dgm:spPr/>
      <dgm:t>
        <a:bodyPr/>
        <a:lstStyle/>
        <a:p>
          <a:endParaRPr lang="ru-RU"/>
        </a:p>
      </dgm:t>
    </dgm:pt>
    <dgm:pt modelId="{14F716A8-D5EB-4454-9069-84F7B695E928}" type="sibTrans" cxnId="{14A2BEEA-DBD6-49D9-A899-9060A68839C8}">
      <dgm:prSet/>
      <dgm:spPr/>
      <dgm:t>
        <a:bodyPr/>
        <a:lstStyle/>
        <a:p>
          <a:endParaRPr lang="ru-RU"/>
        </a:p>
      </dgm:t>
    </dgm:pt>
    <dgm:pt modelId="{D1609674-EE7D-48D3-A5EE-8531AAC2A11E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Влажная протирка трубопроводов, навигации и другого навесного оборудования на высоте выше 2-х метров </a:t>
          </a:r>
        </a:p>
      </dgm:t>
    </dgm:pt>
    <dgm:pt modelId="{E61E7CB7-C938-411B-A26E-130D10A6076B}" type="parTrans" cxnId="{65BDD893-9408-4268-A4FD-EFCBEA6910F1}">
      <dgm:prSet/>
      <dgm:spPr/>
      <dgm:t>
        <a:bodyPr/>
        <a:lstStyle/>
        <a:p>
          <a:endParaRPr lang="ru-RU"/>
        </a:p>
      </dgm:t>
    </dgm:pt>
    <dgm:pt modelId="{1D6825A7-71C5-4B39-BC3F-9DE1F537A68D}" type="sibTrans" cxnId="{65BDD893-9408-4268-A4FD-EFCBEA6910F1}">
      <dgm:prSet/>
      <dgm:spPr/>
      <dgm:t>
        <a:bodyPr/>
        <a:lstStyle/>
        <a:p>
          <a:endParaRPr lang="ru-RU"/>
        </a:p>
      </dgm:t>
    </dgm:pt>
    <dgm:pt modelId="{4BBBBEBF-F139-4796-AAD2-96D46552BA27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Сезонный осмотр общего имущества</a:t>
          </a:r>
        </a:p>
      </dgm:t>
    </dgm:pt>
    <dgm:pt modelId="{D0B41A84-768E-484F-84E2-BA8DC794B5AA}" type="parTrans" cxnId="{7BD22E7F-835F-4315-A6D2-E260DEDF38CB}">
      <dgm:prSet/>
      <dgm:spPr/>
      <dgm:t>
        <a:bodyPr/>
        <a:lstStyle/>
        <a:p>
          <a:endParaRPr lang="ru-RU"/>
        </a:p>
      </dgm:t>
    </dgm:pt>
    <dgm:pt modelId="{3D353055-CA1E-4973-988C-A0037B7F4301}" type="sibTrans" cxnId="{7BD22E7F-835F-4315-A6D2-E260DEDF38CB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B096780A-BBC8-415D-A39B-BBC4B43F6D00}" type="pres">
      <dgm:prSet presAssocID="{26A5366D-3FE7-44B6-9946-FB3D016C8A5B}" presName="thickLine" presStyleLbl="alignNode1" presStyleIdx="0" presStyleCnt="5"/>
      <dgm:spPr/>
    </dgm:pt>
    <dgm:pt modelId="{0AA67AC9-8942-405A-9828-10F7EEF0EE5A}" type="pres">
      <dgm:prSet presAssocID="{26A5366D-3FE7-44B6-9946-FB3D016C8A5B}" presName="horz1" presStyleCnt="0"/>
      <dgm:spPr/>
    </dgm:pt>
    <dgm:pt modelId="{6A712942-1A7C-4014-AE64-95DAE85F7CD8}" type="pres">
      <dgm:prSet presAssocID="{26A5366D-3FE7-44B6-9946-FB3D016C8A5B}" presName="tx1" presStyleLbl="revTx" presStyleIdx="0" presStyleCnt="5"/>
      <dgm:spPr/>
    </dgm:pt>
    <dgm:pt modelId="{6E2E6A6D-702B-47D1-92A7-6EFBB94FB97D}" type="pres">
      <dgm:prSet presAssocID="{26A5366D-3FE7-44B6-9946-FB3D016C8A5B}" presName="vert1" presStyleCnt="0"/>
      <dgm:spPr/>
    </dgm:pt>
    <dgm:pt modelId="{A34BD195-99E0-4212-A7C3-432D727E2EC4}" type="pres">
      <dgm:prSet presAssocID="{5F3A642B-FC31-4E4D-8116-CD3B647E0730}" presName="thickLine" presStyleLbl="alignNode1" presStyleIdx="1" presStyleCnt="5"/>
      <dgm:spPr/>
    </dgm:pt>
    <dgm:pt modelId="{5E58B296-3C44-4A91-B587-E0ED41D965EC}" type="pres">
      <dgm:prSet presAssocID="{5F3A642B-FC31-4E4D-8116-CD3B647E0730}" presName="horz1" presStyleCnt="0"/>
      <dgm:spPr/>
    </dgm:pt>
    <dgm:pt modelId="{CDB64133-80CF-4ED0-BDFA-FE2CEFC3E43F}" type="pres">
      <dgm:prSet presAssocID="{5F3A642B-FC31-4E4D-8116-CD3B647E0730}" presName="tx1" presStyleLbl="revTx" presStyleIdx="1" presStyleCnt="5"/>
      <dgm:spPr/>
    </dgm:pt>
    <dgm:pt modelId="{DE3CF271-0C20-4267-B40C-0BF9A2491B03}" type="pres">
      <dgm:prSet presAssocID="{5F3A642B-FC31-4E4D-8116-CD3B647E0730}" presName="vert1" presStyleCnt="0"/>
      <dgm:spPr/>
    </dgm:pt>
    <dgm:pt modelId="{C675BCB7-4722-45AE-AD7F-E464BDD8EFFB}" type="pres">
      <dgm:prSet presAssocID="{F11E81B7-169E-4AC8-924D-065D952E824F}" presName="thickLine" presStyleLbl="alignNode1" presStyleIdx="2" presStyleCnt="5"/>
      <dgm:spPr/>
    </dgm:pt>
    <dgm:pt modelId="{D7502F98-D9B3-4771-8840-87B8EEEA8BF2}" type="pres">
      <dgm:prSet presAssocID="{F11E81B7-169E-4AC8-924D-065D952E824F}" presName="horz1" presStyleCnt="0"/>
      <dgm:spPr/>
    </dgm:pt>
    <dgm:pt modelId="{EB5E6EE2-B79E-461F-8E74-B05F70770B34}" type="pres">
      <dgm:prSet presAssocID="{F11E81B7-169E-4AC8-924D-065D952E824F}" presName="tx1" presStyleLbl="revTx" presStyleIdx="2" presStyleCnt="5"/>
      <dgm:spPr/>
    </dgm:pt>
    <dgm:pt modelId="{75E46306-399B-424B-AD6A-811D86743B20}" type="pres">
      <dgm:prSet presAssocID="{F11E81B7-169E-4AC8-924D-065D952E824F}" presName="vert1" presStyleCnt="0"/>
      <dgm:spPr/>
    </dgm:pt>
    <dgm:pt modelId="{763C3DB2-F8E2-4DC7-A571-115E0142F035}" type="pres">
      <dgm:prSet presAssocID="{D1609674-EE7D-48D3-A5EE-8531AAC2A11E}" presName="thickLine" presStyleLbl="alignNode1" presStyleIdx="3" presStyleCnt="5"/>
      <dgm:spPr/>
    </dgm:pt>
    <dgm:pt modelId="{275250E0-1977-49DD-9C7E-86BBED5825F0}" type="pres">
      <dgm:prSet presAssocID="{D1609674-EE7D-48D3-A5EE-8531AAC2A11E}" presName="horz1" presStyleCnt="0"/>
      <dgm:spPr/>
    </dgm:pt>
    <dgm:pt modelId="{4DDDE6A4-58DF-472C-A7FC-D1EC744D4767}" type="pres">
      <dgm:prSet presAssocID="{D1609674-EE7D-48D3-A5EE-8531AAC2A11E}" presName="tx1" presStyleLbl="revTx" presStyleIdx="3" presStyleCnt="5"/>
      <dgm:spPr/>
    </dgm:pt>
    <dgm:pt modelId="{72A3A2B3-DAA7-4865-A445-2CC043161D97}" type="pres">
      <dgm:prSet presAssocID="{D1609674-EE7D-48D3-A5EE-8531AAC2A11E}" presName="vert1" presStyleCnt="0"/>
      <dgm:spPr/>
    </dgm:pt>
    <dgm:pt modelId="{F387FC9E-2592-481E-B2D5-AB07D54B0873}" type="pres">
      <dgm:prSet presAssocID="{4BBBBEBF-F139-4796-AAD2-96D46552BA27}" presName="thickLine" presStyleLbl="alignNode1" presStyleIdx="4" presStyleCnt="5"/>
      <dgm:spPr/>
    </dgm:pt>
    <dgm:pt modelId="{BC189AC5-868E-4482-9078-038F39C0A8BD}" type="pres">
      <dgm:prSet presAssocID="{4BBBBEBF-F139-4796-AAD2-96D46552BA27}" presName="horz1" presStyleCnt="0"/>
      <dgm:spPr/>
    </dgm:pt>
    <dgm:pt modelId="{C3C5B6CD-E73B-4123-81C4-5B052F5BEB57}" type="pres">
      <dgm:prSet presAssocID="{4BBBBEBF-F139-4796-AAD2-96D46552BA27}" presName="tx1" presStyleLbl="revTx" presStyleIdx="4" presStyleCnt="5"/>
      <dgm:spPr/>
    </dgm:pt>
    <dgm:pt modelId="{A13B41FE-DFB7-4A75-A15D-464AF95FA860}" type="pres">
      <dgm:prSet presAssocID="{4BBBBEBF-F139-4796-AAD2-96D46552BA27}" presName="vert1" presStyleCnt="0"/>
      <dgm:spPr/>
    </dgm:pt>
  </dgm:ptLst>
  <dgm:cxnLst>
    <dgm:cxn modelId="{D9DD3803-44CF-4310-9D4C-8839A64BF71D}" type="presOf" srcId="{D1609674-EE7D-48D3-A5EE-8531AAC2A11E}" destId="{4DDDE6A4-58DF-472C-A7FC-D1EC744D4767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F4200E47-B265-47F3-9BAF-65D4DCDEB0BE}" srcId="{7CF33A2E-ABA6-4CC0-B113-D45AFE9B77D2}" destId="{26A5366D-3FE7-44B6-9946-FB3D016C8A5B}" srcOrd="0" destOrd="0" parTransId="{E3510A9B-6D99-437A-9650-D10A60163566}" sibTransId="{CC43442C-01DA-40AD-9716-A6744BFE7BB5}"/>
    <dgm:cxn modelId="{0DA6FA47-9EA9-456F-A6F3-130792E2CC0F}" type="presOf" srcId="{26A5366D-3FE7-44B6-9946-FB3D016C8A5B}" destId="{6A712942-1A7C-4014-AE64-95DAE85F7CD8}" srcOrd="0" destOrd="0" presId="urn:microsoft.com/office/officeart/2008/layout/LinedList"/>
    <dgm:cxn modelId="{7BD22E7F-835F-4315-A6D2-E260DEDF38CB}" srcId="{7CF33A2E-ABA6-4CC0-B113-D45AFE9B77D2}" destId="{4BBBBEBF-F139-4796-AAD2-96D46552BA27}" srcOrd="4" destOrd="0" parTransId="{D0B41A84-768E-484F-84E2-BA8DC794B5AA}" sibTransId="{3D353055-CA1E-4973-988C-A0037B7F4301}"/>
    <dgm:cxn modelId="{65BDD893-9408-4268-A4FD-EFCBEA6910F1}" srcId="{7CF33A2E-ABA6-4CC0-B113-D45AFE9B77D2}" destId="{D1609674-EE7D-48D3-A5EE-8531AAC2A11E}" srcOrd="3" destOrd="0" parTransId="{E61E7CB7-C938-411B-A26E-130D10A6076B}" sibTransId="{1D6825A7-71C5-4B39-BC3F-9DE1F537A68D}"/>
    <dgm:cxn modelId="{2AED4C98-A3D8-409A-93B0-C1F4B8FB4A95}" type="presOf" srcId="{F11E81B7-169E-4AC8-924D-065D952E824F}" destId="{EB5E6EE2-B79E-461F-8E74-B05F70770B34}" srcOrd="0" destOrd="0" presId="urn:microsoft.com/office/officeart/2008/layout/LinedList"/>
    <dgm:cxn modelId="{01D1CDA5-1363-4BB4-B842-A86E5F625222}" type="presOf" srcId="{4BBBBEBF-F139-4796-AAD2-96D46552BA27}" destId="{C3C5B6CD-E73B-4123-81C4-5B052F5BEB57}" srcOrd="0" destOrd="0" presId="urn:microsoft.com/office/officeart/2008/layout/LinedList"/>
    <dgm:cxn modelId="{A67556C9-1456-43CE-8C06-8479FE963EC2}" srcId="{7CF33A2E-ABA6-4CC0-B113-D45AFE9B77D2}" destId="{5F3A642B-FC31-4E4D-8116-CD3B647E0730}" srcOrd="1" destOrd="0" parTransId="{3332B1E8-2B29-4BB5-B474-4639005BAB3C}" sibTransId="{CE268ED4-2E03-44F8-BDD7-9254EE449A72}"/>
    <dgm:cxn modelId="{7155DACD-4AD9-496E-B70F-DD39BFF8126F}" type="presOf" srcId="{5F3A642B-FC31-4E4D-8116-CD3B647E0730}" destId="{CDB64133-80CF-4ED0-BDFA-FE2CEFC3E43F}" srcOrd="0" destOrd="0" presId="urn:microsoft.com/office/officeart/2008/layout/LinedList"/>
    <dgm:cxn modelId="{14A2BEEA-DBD6-49D9-A899-9060A68839C8}" srcId="{7CF33A2E-ABA6-4CC0-B113-D45AFE9B77D2}" destId="{F11E81B7-169E-4AC8-924D-065D952E824F}" srcOrd="2" destOrd="0" parTransId="{77F26F1F-BA2C-4D51-912B-362938ED5B0D}" sibTransId="{14F716A8-D5EB-4454-9069-84F7B695E928}"/>
    <dgm:cxn modelId="{03990C7B-7699-49A7-AD67-286E64168F51}" type="presParOf" srcId="{C144393C-C46A-407D-B9BB-663670DC4BDB}" destId="{B096780A-BBC8-415D-A39B-BBC4B43F6D00}" srcOrd="0" destOrd="0" presId="urn:microsoft.com/office/officeart/2008/layout/LinedList"/>
    <dgm:cxn modelId="{CE97D91A-FDE8-4B27-A77C-4E8C43F90EB7}" type="presParOf" srcId="{C144393C-C46A-407D-B9BB-663670DC4BDB}" destId="{0AA67AC9-8942-405A-9828-10F7EEF0EE5A}" srcOrd="1" destOrd="0" presId="urn:microsoft.com/office/officeart/2008/layout/LinedList"/>
    <dgm:cxn modelId="{7DD713E7-BF45-4E77-9A8C-89AB8778DAA4}" type="presParOf" srcId="{0AA67AC9-8942-405A-9828-10F7EEF0EE5A}" destId="{6A712942-1A7C-4014-AE64-95DAE85F7CD8}" srcOrd="0" destOrd="0" presId="urn:microsoft.com/office/officeart/2008/layout/LinedList"/>
    <dgm:cxn modelId="{FC11DDDD-FF0E-4FE1-BA17-036C97829094}" type="presParOf" srcId="{0AA67AC9-8942-405A-9828-10F7EEF0EE5A}" destId="{6E2E6A6D-702B-47D1-92A7-6EFBB94FB97D}" srcOrd="1" destOrd="0" presId="urn:microsoft.com/office/officeart/2008/layout/LinedList"/>
    <dgm:cxn modelId="{9EF66719-F6CF-4F6A-966A-F8595AADDC30}" type="presParOf" srcId="{C144393C-C46A-407D-B9BB-663670DC4BDB}" destId="{A34BD195-99E0-4212-A7C3-432D727E2EC4}" srcOrd="2" destOrd="0" presId="urn:microsoft.com/office/officeart/2008/layout/LinedList"/>
    <dgm:cxn modelId="{4DC96D7B-F514-42D9-8A95-F73211EA42F2}" type="presParOf" srcId="{C144393C-C46A-407D-B9BB-663670DC4BDB}" destId="{5E58B296-3C44-4A91-B587-E0ED41D965EC}" srcOrd="3" destOrd="0" presId="urn:microsoft.com/office/officeart/2008/layout/LinedList"/>
    <dgm:cxn modelId="{625CB56E-B459-4E57-8D65-10FD58814493}" type="presParOf" srcId="{5E58B296-3C44-4A91-B587-E0ED41D965EC}" destId="{CDB64133-80CF-4ED0-BDFA-FE2CEFC3E43F}" srcOrd="0" destOrd="0" presId="urn:microsoft.com/office/officeart/2008/layout/LinedList"/>
    <dgm:cxn modelId="{4500ECA1-AC84-480C-A484-391AC6A627B9}" type="presParOf" srcId="{5E58B296-3C44-4A91-B587-E0ED41D965EC}" destId="{DE3CF271-0C20-4267-B40C-0BF9A2491B03}" srcOrd="1" destOrd="0" presId="urn:microsoft.com/office/officeart/2008/layout/LinedList"/>
    <dgm:cxn modelId="{E76DFD75-3407-4432-A875-EF650F60DBE0}" type="presParOf" srcId="{C144393C-C46A-407D-B9BB-663670DC4BDB}" destId="{C675BCB7-4722-45AE-AD7F-E464BDD8EFFB}" srcOrd="4" destOrd="0" presId="urn:microsoft.com/office/officeart/2008/layout/LinedList"/>
    <dgm:cxn modelId="{6C13B551-21F8-4308-B322-B0CBCEC19F58}" type="presParOf" srcId="{C144393C-C46A-407D-B9BB-663670DC4BDB}" destId="{D7502F98-D9B3-4771-8840-87B8EEEA8BF2}" srcOrd="5" destOrd="0" presId="urn:microsoft.com/office/officeart/2008/layout/LinedList"/>
    <dgm:cxn modelId="{3F33DDFF-2E07-4D9B-BB9D-00C42E7DC812}" type="presParOf" srcId="{D7502F98-D9B3-4771-8840-87B8EEEA8BF2}" destId="{EB5E6EE2-B79E-461F-8E74-B05F70770B34}" srcOrd="0" destOrd="0" presId="urn:microsoft.com/office/officeart/2008/layout/LinedList"/>
    <dgm:cxn modelId="{0E0A49E0-F385-408C-8E5F-1E0AA7F915CE}" type="presParOf" srcId="{D7502F98-D9B3-4771-8840-87B8EEEA8BF2}" destId="{75E46306-399B-424B-AD6A-811D86743B20}" srcOrd="1" destOrd="0" presId="urn:microsoft.com/office/officeart/2008/layout/LinedList"/>
    <dgm:cxn modelId="{457AAEFD-726A-4F24-B808-295F7CFE4A61}" type="presParOf" srcId="{C144393C-C46A-407D-B9BB-663670DC4BDB}" destId="{763C3DB2-F8E2-4DC7-A571-115E0142F035}" srcOrd="6" destOrd="0" presId="urn:microsoft.com/office/officeart/2008/layout/LinedList"/>
    <dgm:cxn modelId="{D0D83199-2F13-4882-A659-7A6484520E2D}" type="presParOf" srcId="{C144393C-C46A-407D-B9BB-663670DC4BDB}" destId="{275250E0-1977-49DD-9C7E-86BBED5825F0}" srcOrd="7" destOrd="0" presId="urn:microsoft.com/office/officeart/2008/layout/LinedList"/>
    <dgm:cxn modelId="{11A1AB72-B5EB-4B58-87F4-5FF9FF747BDD}" type="presParOf" srcId="{275250E0-1977-49DD-9C7E-86BBED5825F0}" destId="{4DDDE6A4-58DF-472C-A7FC-D1EC744D4767}" srcOrd="0" destOrd="0" presId="urn:microsoft.com/office/officeart/2008/layout/LinedList"/>
    <dgm:cxn modelId="{7DBE6D88-CA3B-4453-B706-58DB2196D268}" type="presParOf" srcId="{275250E0-1977-49DD-9C7E-86BBED5825F0}" destId="{72A3A2B3-DAA7-4865-A445-2CC043161D97}" srcOrd="1" destOrd="0" presId="urn:microsoft.com/office/officeart/2008/layout/LinedList"/>
    <dgm:cxn modelId="{CCB5D521-2A23-4EAC-AEBD-E15361382920}" type="presParOf" srcId="{C144393C-C46A-407D-B9BB-663670DC4BDB}" destId="{F387FC9E-2592-481E-B2D5-AB07D54B0873}" srcOrd="8" destOrd="0" presId="urn:microsoft.com/office/officeart/2008/layout/LinedList"/>
    <dgm:cxn modelId="{3A03BE63-8B7F-4E6E-B3F2-1777531132EB}" type="presParOf" srcId="{C144393C-C46A-407D-B9BB-663670DC4BDB}" destId="{BC189AC5-868E-4482-9078-038F39C0A8BD}" srcOrd="9" destOrd="0" presId="urn:microsoft.com/office/officeart/2008/layout/LinedList"/>
    <dgm:cxn modelId="{8DFF1937-E1C6-41B2-A714-B79610650085}" type="presParOf" srcId="{BC189AC5-868E-4482-9078-038F39C0A8BD}" destId="{C3C5B6CD-E73B-4123-81C4-5B052F5BEB57}" srcOrd="0" destOrd="0" presId="urn:microsoft.com/office/officeart/2008/layout/LinedList"/>
    <dgm:cxn modelId="{14078F16-F320-4DC1-A407-18AAB8D889F5}" type="presParOf" srcId="{BC189AC5-868E-4482-9078-038F39C0A8BD}" destId="{A13B41FE-DFB7-4A75-A15D-464AF95FA8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апрель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780A-BBC8-415D-A39B-BBC4B43F6D00}">
      <dsp:nvSpPr>
        <dsp:cNvPr id="0" name=""/>
        <dsp:cNvSpPr/>
      </dsp:nvSpPr>
      <dsp:spPr>
        <a:xfrm>
          <a:off x="0" y="58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712942-1A7C-4014-AE64-95DAE85F7CD8}">
      <dsp:nvSpPr>
        <dsp:cNvPr id="0" name=""/>
        <dsp:cNvSpPr/>
      </dsp:nvSpPr>
      <dsp:spPr>
        <a:xfrm>
          <a:off x="0" y="580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Герметизация стыка ливневой канализации, в паркинге</a:t>
          </a:r>
        </a:p>
      </dsp:txBody>
      <dsp:txXfrm>
        <a:off x="0" y="580"/>
        <a:ext cx="8594330" cy="950398"/>
      </dsp:txXfrm>
    </dsp:sp>
    <dsp:sp modelId="{A34BD195-99E0-4212-A7C3-432D727E2EC4}">
      <dsp:nvSpPr>
        <dsp:cNvPr id="0" name=""/>
        <dsp:cNvSpPr/>
      </dsp:nvSpPr>
      <dsp:spPr>
        <a:xfrm>
          <a:off x="0" y="950979"/>
          <a:ext cx="8594330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B64133-80CF-4ED0-BDFA-FE2CEFC3E43F}">
      <dsp:nvSpPr>
        <dsp:cNvPr id="0" name=""/>
        <dsp:cNvSpPr/>
      </dsp:nvSpPr>
      <dsp:spPr>
        <a:xfrm>
          <a:off x="0" y="950979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В корпусе Б отлучили срабатывание звонка, при открытии домофона ключом </a:t>
          </a:r>
        </a:p>
      </dsp:txBody>
      <dsp:txXfrm>
        <a:off x="0" y="950979"/>
        <a:ext cx="8594330" cy="950398"/>
      </dsp:txXfrm>
    </dsp:sp>
    <dsp:sp modelId="{C675BCB7-4722-45AE-AD7F-E464BDD8EFFB}">
      <dsp:nvSpPr>
        <dsp:cNvPr id="0" name=""/>
        <dsp:cNvSpPr/>
      </dsp:nvSpPr>
      <dsp:spPr>
        <a:xfrm>
          <a:off x="0" y="1901378"/>
          <a:ext cx="859433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5E6EE2-B79E-461F-8E74-B05F70770B34}">
      <dsp:nvSpPr>
        <dsp:cNvPr id="0" name=""/>
        <dsp:cNvSpPr/>
      </dsp:nvSpPr>
      <dsp:spPr>
        <a:xfrm>
          <a:off x="0" y="1901378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Перевод системы теплоснабжения в летний режим</a:t>
          </a:r>
        </a:p>
      </dsp:txBody>
      <dsp:txXfrm>
        <a:off x="0" y="1901378"/>
        <a:ext cx="8594330" cy="950398"/>
      </dsp:txXfrm>
    </dsp:sp>
    <dsp:sp modelId="{763C3DB2-F8E2-4DC7-A571-115E0142F035}">
      <dsp:nvSpPr>
        <dsp:cNvPr id="0" name=""/>
        <dsp:cNvSpPr/>
      </dsp:nvSpPr>
      <dsp:spPr>
        <a:xfrm>
          <a:off x="0" y="2851776"/>
          <a:ext cx="8594330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DDE6A4-58DF-472C-A7FC-D1EC744D4767}">
      <dsp:nvSpPr>
        <dsp:cNvPr id="0" name=""/>
        <dsp:cNvSpPr/>
      </dsp:nvSpPr>
      <dsp:spPr>
        <a:xfrm>
          <a:off x="0" y="2851776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Влажная протирка трубопроводов, навигации и другого навесного оборудования на высоте выше 2-х метров </a:t>
          </a:r>
        </a:p>
      </dsp:txBody>
      <dsp:txXfrm>
        <a:off x="0" y="2851776"/>
        <a:ext cx="8594330" cy="950398"/>
      </dsp:txXfrm>
    </dsp:sp>
    <dsp:sp modelId="{F387FC9E-2592-481E-B2D5-AB07D54B0873}">
      <dsp:nvSpPr>
        <dsp:cNvPr id="0" name=""/>
        <dsp:cNvSpPr/>
      </dsp:nvSpPr>
      <dsp:spPr>
        <a:xfrm>
          <a:off x="0" y="3802175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C5B6CD-E73B-4123-81C4-5B052F5BEB57}">
      <dsp:nvSpPr>
        <dsp:cNvPr id="0" name=""/>
        <dsp:cNvSpPr/>
      </dsp:nvSpPr>
      <dsp:spPr>
        <a:xfrm>
          <a:off x="0" y="3802175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Сезонный осмотр общего имущества</a:t>
          </a:r>
        </a:p>
      </dsp:txBody>
      <dsp:txXfrm>
        <a:off x="0" y="3802175"/>
        <a:ext cx="8594330" cy="95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Апрель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апрель 2023 года выполнили 6</a:t>
            </a:r>
            <a:r>
              <a:rPr lang="en-US" dirty="0">
                <a:latin typeface="TT NORMS"/>
              </a:rPr>
              <a:t> </a:t>
            </a:r>
            <a:r>
              <a:rPr lang="ru-RU" dirty="0">
                <a:latin typeface="TT NORMS"/>
              </a:rPr>
              <a:t>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521217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апрель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май 2023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9331"/>
              </p:ext>
            </p:extLst>
          </p:nvPr>
        </p:nvGraphicFramePr>
        <p:xfrm>
          <a:off x="504587" y="1767840"/>
          <a:ext cx="813482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413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4067413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 и прилегающая территории 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Измерение сопротивления изоляции электропроводки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Обслуживание и уход за растениями и газоном на придомовой территории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Проверка работоспособности системы дымоудаления и подпора воздуха в ручном и автоматическом режиме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446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621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59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668794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освещения в местах общего пользования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3888AE1-B4DE-436C-82FA-B3C6D8AAC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509266"/>
            <a:ext cx="2160000" cy="38399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0B1104B-1DD3-4649-9185-2AED26987B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491708"/>
            <a:ext cx="2160000" cy="383999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05CFEFF-335F-4694-A229-4FA9D0D87F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497468"/>
            <a:ext cx="2160000" cy="383999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E70D080-0B55-4F90-AEE0-370FD0C970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00" y="1509266"/>
            <a:ext cx="2160000" cy="38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0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электромагнитного замка на задней калитке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ADDD4A-07C1-4474-877D-C3C585AFB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000" y="1529426"/>
            <a:ext cx="5065529" cy="37991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98974B-2511-4384-A566-D0DAD70146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0" y="896235"/>
            <a:ext cx="3799147" cy="50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5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в технических помещениях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502C8C-53E8-47C4-BE93-9D29BDE9E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144784"/>
            <a:ext cx="2160000" cy="38400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BAF179-C8CB-49C0-A10A-AE6FCC81A4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144786"/>
            <a:ext cx="2160000" cy="38399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0F8936-881C-448A-9618-6C62B049E9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144783"/>
            <a:ext cx="2160000" cy="384000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2CD9F7-099C-4FED-A4E3-646524215E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144783"/>
            <a:ext cx="216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0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в технических помещениях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81A1B9-A98E-4A66-B9B3-C8A4A58D2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316025"/>
            <a:ext cx="2160000" cy="38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7EE1FB-4C99-4396-8917-6D25B38EAD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316025"/>
            <a:ext cx="2160000" cy="38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FE583F-38D8-4DAF-970C-E1CEA45FE9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316025"/>
            <a:ext cx="2160000" cy="38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1760CE-4891-43CE-9252-404E68FD83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316025"/>
            <a:ext cx="216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Протирка малых архитектурных форма на придомовой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BCD7C2-F951-4F5A-9E19-6D59552F1F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20" y="1056554"/>
            <a:ext cx="3482480" cy="46433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7284DF-4A96-48D3-8D13-F7F2190228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056555"/>
            <a:ext cx="3482480" cy="46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7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фасада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E860FD-E386-4714-A2B3-A35E10A248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" y="1056554"/>
            <a:ext cx="3481200" cy="4641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9116AE-D6FE-4312-89C9-DACAC22EA1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20" y="1056554"/>
            <a:ext cx="3481200" cy="4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2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612641"/>
              </p:ext>
            </p:extLst>
          </p:nvPr>
        </p:nvGraphicFramePr>
        <p:xfrm>
          <a:off x="274835" y="940278"/>
          <a:ext cx="8594330" cy="475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5194</TotalTime>
  <Words>235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Nikita Andreev</cp:lastModifiedBy>
  <cp:revision>408</cp:revision>
  <dcterms:created xsi:type="dcterms:W3CDTF">2022-01-28T09:16:54Z</dcterms:created>
  <dcterms:modified xsi:type="dcterms:W3CDTF">2023-05-04T16:02:24Z</dcterms:modified>
</cp:coreProperties>
</file>