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312" r:id="rId5"/>
    <p:sldId id="323" r:id="rId6"/>
    <p:sldId id="319" r:id="rId7"/>
    <p:sldId id="324" r:id="rId8"/>
    <p:sldId id="325" r:id="rId9"/>
    <p:sldId id="266" r:id="rId10"/>
    <p:sldId id="258" r:id="rId11"/>
    <p:sldId id="267" r:id="rId12"/>
    <p:sldId id="268" r:id="rId13"/>
    <p:sldId id="270" r:id="rId14"/>
    <p:sldId id="269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май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C6D0E9-4124-4466-B9B7-CDF7C521DE76}">
      <dgm:prSet custT="1"/>
      <dgm:spPr/>
      <dgm:t>
        <a:bodyPr anchor="ctr"/>
        <a:lstStyle/>
        <a:p>
          <a:r>
            <a:rPr lang="ru-RU" sz="1900" b="0" i="0" u="none" dirty="0"/>
            <a:t>Ремонт и техническое обслуживание въездных ворот в паркинг</a:t>
          </a:r>
          <a:endParaRPr lang="ru-RU" sz="1900" dirty="0">
            <a:latin typeface="TT NORMS"/>
          </a:endParaRPr>
        </a:p>
      </dgm:t>
    </dgm:pt>
    <dgm:pt modelId="{F5969705-8F60-4900-B415-9FFC94F7D1A0}" type="parTrans" cxnId="{7C13EB5A-25AF-458B-B8CD-4718CC291709}">
      <dgm:prSet/>
      <dgm:spPr/>
      <dgm:t>
        <a:bodyPr/>
        <a:lstStyle/>
        <a:p>
          <a:endParaRPr lang="ru-RU"/>
        </a:p>
      </dgm:t>
    </dgm:pt>
    <dgm:pt modelId="{B5ACD89B-8876-4A5B-94A0-CE5E4E1D3980}" type="sibTrans" cxnId="{7C13EB5A-25AF-458B-B8CD-4718CC291709}">
      <dgm:prSet/>
      <dgm:spPr/>
      <dgm:t>
        <a:bodyPr/>
        <a:lstStyle/>
        <a:p>
          <a:endParaRPr lang="ru-RU"/>
        </a:p>
      </dgm:t>
    </dgm:pt>
    <dgm:pt modelId="{9D2E2B44-609E-4696-8278-22D3685FD4E4}">
      <dgm:prSet custT="1"/>
      <dgm:spPr/>
      <dgm:t>
        <a:bodyPr anchor="ctr"/>
        <a:lstStyle/>
        <a:p>
          <a:r>
            <a:rPr lang="ru-RU" sz="1900" dirty="0">
              <a:latin typeface="TT NORMS"/>
            </a:rPr>
            <a:t>Запуск системы отопления на время похолодания</a:t>
          </a:r>
        </a:p>
      </dgm:t>
    </dgm:pt>
    <dgm:pt modelId="{D7488B84-A023-4822-9067-B8BCD69B055D}" type="parTrans" cxnId="{5348378B-3E12-4F05-B31E-C6A7CF820E2E}">
      <dgm:prSet/>
      <dgm:spPr/>
      <dgm:t>
        <a:bodyPr/>
        <a:lstStyle/>
        <a:p>
          <a:endParaRPr lang="ru-RU"/>
        </a:p>
      </dgm:t>
    </dgm:pt>
    <dgm:pt modelId="{16C7578A-58ED-4DA9-AE19-A2CB1E8DF90A}" type="sibTrans" cxnId="{5348378B-3E12-4F05-B31E-C6A7CF820E2E}">
      <dgm:prSet/>
      <dgm:spPr/>
      <dgm:t>
        <a:bodyPr/>
        <a:lstStyle/>
        <a:p>
          <a:endParaRPr lang="ru-RU"/>
        </a:p>
      </dgm:t>
    </dgm:pt>
    <dgm:pt modelId="{B2018EE4-3EEE-442C-99A1-2DFD999D9C30}">
      <dgm:prSet custT="1"/>
      <dgm:spPr/>
      <dgm:t>
        <a:bodyPr/>
        <a:lstStyle/>
        <a:p>
          <a:r>
            <a:rPr lang="ru-RU" sz="1900" b="0" i="0" u="none" dirty="0"/>
            <a:t>Проведение очистки от пыли компьютеров и узлов системы видео-наблюдения, протирка внутренних видеокамер от пыли и удаление следов грязи на внешних видеокамерах</a:t>
          </a:r>
          <a:endParaRPr lang="ru-RU" sz="1900" dirty="0">
            <a:latin typeface="TT NORMS"/>
          </a:endParaRPr>
        </a:p>
      </dgm:t>
    </dgm:pt>
    <dgm:pt modelId="{9659E5DB-D25C-4416-BDAA-C6BCA2E4C931}" type="parTrans" cxnId="{3DA2BF3F-651F-4DA6-8FBC-5B6E882B66D6}">
      <dgm:prSet/>
      <dgm:spPr/>
    </dgm:pt>
    <dgm:pt modelId="{24818F23-8787-43CB-82D8-F8873F469FAE}" type="sibTrans" cxnId="{3DA2BF3F-651F-4DA6-8FBC-5B6E882B66D6}">
      <dgm:prSet/>
      <dgm:spPr/>
    </dgm:pt>
    <dgm:pt modelId="{3417B81E-8A94-4D31-8B05-207C48C04217}">
      <dgm:prSet custT="1"/>
      <dgm:spPr/>
      <dgm:t>
        <a:bodyPr/>
        <a:lstStyle/>
        <a:p>
          <a:r>
            <a:rPr lang="ru-RU" sz="1900" b="0" i="0" u="none" dirty="0"/>
            <a:t>Техническое обслуживание </a:t>
          </a:r>
          <a:r>
            <a:rPr lang="ru-RU" sz="1900" b="0" i="0" u="none" dirty="0" err="1"/>
            <a:t>электродоводчиков</a:t>
          </a:r>
          <a:endParaRPr lang="ru-RU" sz="1900" dirty="0">
            <a:latin typeface="TT NORMS"/>
          </a:endParaRPr>
        </a:p>
      </dgm:t>
    </dgm:pt>
    <dgm:pt modelId="{07A7B26E-EEEE-4BEF-AA58-A5CCEF75FB20}" type="parTrans" cxnId="{7AEF6567-F4E9-4786-AB2B-1B4A56A60841}">
      <dgm:prSet/>
      <dgm:spPr/>
    </dgm:pt>
    <dgm:pt modelId="{B4B3CC82-F9FB-4A1A-8F95-3882F9A3A051}" type="sibTrans" cxnId="{7AEF6567-F4E9-4786-AB2B-1B4A56A60841}">
      <dgm:prSet/>
      <dgm:spPr/>
    </dgm:pt>
    <dgm:pt modelId="{6F910431-72AF-4264-8EDB-083DB9947D6C}">
      <dgm:prSet custT="1"/>
      <dgm:spPr/>
      <dgm:t>
        <a:bodyPr/>
        <a:lstStyle/>
        <a:p>
          <a:r>
            <a:rPr lang="ru-RU" sz="1900" b="0" i="0" u="none" dirty="0"/>
            <a:t>Проведение работ по подготовке здания к осенне-зимнему периоду</a:t>
          </a:r>
          <a:endParaRPr lang="ru-RU" sz="1900" dirty="0">
            <a:latin typeface="TT NORMS"/>
          </a:endParaRPr>
        </a:p>
      </dgm:t>
    </dgm:pt>
    <dgm:pt modelId="{22785BDE-CC69-4163-87FB-9BFF47D4C350}" type="parTrans" cxnId="{8B93550B-47F7-4D84-A61D-E1A02D0D2C09}">
      <dgm:prSet/>
      <dgm:spPr/>
    </dgm:pt>
    <dgm:pt modelId="{36C6F4A8-A5BD-44E0-BB2F-19DDF26C7B6A}" type="sibTrans" cxnId="{8B93550B-47F7-4D84-A61D-E1A02D0D2C09}">
      <dgm:prSet/>
      <dgm:spPr/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6D11891A-3005-4C5B-B97A-AD29316F04E5}" type="pres">
      <dgm:prSet presAssocID="{A9C6D0E9-4124-4466-B9B7-CDF7C521DE76}" presName="thickLine" presStyleLbl="alignNode1" presStyleIdx="0" presStyleCnt="5"/>
      <dgm:spPr/>
    </dgm:pt>
    <dgm:pt modelId="{A5C682F4-5308-4DDF-BF5C-6AB834FC3FAE}" type="pres">
      <dgm:prSet presAssocID="{A9C6D0E9-4124-4466-B9B7-CDF7C521DE76}" presName="horz1" presStyleCnt="0"/>
      <dgm:spPr/>
    </dgm:pt>
    <dgm:pt modelId="{5F74102D-3072-4E52-B150-7EEDA0A3D1BB}" type="pres">
      <dgm:prSet presAssocID="{A9C6D0E9-4124-4466-B9B7-CDF7C521DE76}" presName="tx1" presStyleLbl="revTx" presStyleIdx="0" presStyleCnt="5"/>
      <dgm:spPr/>
    </dgm:pt>
    <dgm:pt modelId="{C2E2C0D8-5862-41CE-A5E8-9830EA683B87}" type="pres">
      <dgm:prSet presAssocID="{A9C6D0E9-4124-4466-B9B7-CDF7C521DE76}" presName="vert1" presStyleCnt="0"/>
      <dgm:spPr/>
    </dgm:pt>
    <dgm:pt modelId="{D1CC8294-837D-4057-8871-56DADDB10F92}" type="pres">
      <dgm:prSet presAssocID="{9D2E2B44-609E-4696-8278-22D3685FD4E4}" presName="thickLine" presStyleLbl="alignNode1" presStyleIdx="1" presStyleCnt="5"/>
      <dgm:spPr/>
    </dgm:pt>
    <dgm:pt modelId="{0166F469-888E-4C24-B992-1B595EDC7DA8}" type="pres">
      <dgm:prSet presAssocID="{9D2E2B44-609E-4696-8278-22D3685FD4E4}" presName="horz1" presStyleCnt="0"/>
      <dgm:spPr/>
    </dgm:pt>
    <dgm:pt modelId="{0F02B881-4F29-484C-9488-232434C8B323}" type="pres">
      <dgm:prSet presAssocID="{9D2E2B44-609E-4696-8278-22D3685FD4E4}" presName="tx1" presStyleLbl="revTx" presStyleIdx="1" presStyleCnt="5"/>
      <dgm:spPr/>
    </dgm:pt>
    <dgm:pt modelId="{BE0523C1-1F5C-4B71-935A-0A34D2743C42}" type="pres">
      <dgm:prSet presAssocID="{9D2E2B44-609E-4696-8278-22D3685FD4E4}" presName="vert1" presStyleCnt="0"/>
      <dgm:spPr/>
    </dgm:pt>
    <dgm:pt modelId="{E20FEE6A-6F3F-4AE0-BC50-6F5B927BC3A8}" type="pres">
      <dgm:prSet presAssocID="{B2018EE4-3EEE-442C-99A1-2DFD999D9C30}" presName="thickLine" presStyleLbl="alignNode1" presStyleIdx="2" presStyleCnt="5"/>
      <dgm:spPr/>
    </dgm:pt>
    <dgm:pt modelId="{EAEE6B7B-0D7C-43E1-8EBF-4F2EA79BBCB0}" type="pres">
      <dgm:prSet presAssocID="{B2018EE4-3EEE-442C-99A1-2DFD999D9C30}" presName="horz1" presStyleCnt="0"/>
      <dgm:spPr/>
    </dgm:pt>
    <dgm:pt modelId="{3371B85D-AEE5-408A-9DCD-F11368E28D2C}" type="pres">
      <dgm:prSet presAssocID="{B2018EE4-3EEE-442C-99A1-2DFD999D9C30}" presName="tx1" presStyleLbl="revTx" presStyleIdx="2" presStyleCnt="5"/>
      <dgm:spPr/>
    </dgm:pt>
    <dgm:pt modelId="{75597EE2-8795-4D41-8DB0-5279BCF2B707}" type="pres">
      <dgm:prSet presAssocID="{B2018EE4-3EEE-442C-99A1-2DFD999D9C30}" presName="vert1" presStyleCnt="0"/>
      <dgm:spPr/>
    </dgm:pt>
    <dgm:pt modelId="{107D9EF9-6A4B-4C5A-B654-B41C90FE1D52}" type="pres">
      <dgm:prSet presAssocID="{3417B81E-8A94-4D31-8B05-207C48C04217}" presName="thickLine" presStyleLbl="alignNode1" presStyleIdx="3" presStyleCnt="5"/>
      <dgm:spPr/>
    </dgm:pt>
    <dgm:pt modelId="{B92DFCA6-15BB-4A5C-845B-7B81D885C317}" type="pres">
      <dgm:prSet presAssocID="{3417B81E-8A94-4D31-8B05-207C48C04217}" presName="horz1" presStyleCnt="0"/>
      <dgm:spPr/>
    </dgm:pt>
    <dgm:pt modelId="{43F2AB64-E67E-44F8-9926-FB3FA47BFAB7}" type="pres">
      <dgm:prSet presAssocID="{3417B81E-8A94-4D31-8B05-207C48C04217}" presName="tx1" presStyleLbl="revTx" presStyleIdx="3" presStyleCnt="5"/>
      <dgm:spPr/>
    </dgm:pt>
    <dgm:pt modelId="{CD3ABDAC-9C63-4392-A0FD-4E0942C52448}" type="pres">
      <dgm:prSet presAssocID="{3417B81E-8A94-4D31-8B05-207C48C04217}" presName="vert1" presStyleCnt="0"/>
      <dgm:spPr/>
    </dgm:pt>
    <dgm:pt modelId="{5332F1D1-5A41-4FD4-BC19-79DAD58DC44F}" type="pres">
      <dgm:prSet presAssocID="{6F910431-72AF-4264-8EDB-083DB9947D6C}" presName="thickLine" presStyleLbl="alignNode1" presStyleIdx="4" presStyleCnt="5"/>
      <dgm:spPr/>
    </dgm:pt>
    <dgm:pt modelId="{FF0B71AA-CEF2-4BCE-B32B-0B927D7E7E17}" type="pres">
      <dgm:prSet presAssocID="{6F910431-72AF-4264-8EDB-083DB9947D6C}" presName="horz1" presStyleCnt="0"/>
      <dgm:spPr/>
    </dgm:pt>
    <dgm:pt modelId="{74539385-35E2-4790-A279-51A43D2D79CA}" type="pres">
      <dgm:prSet presAssocID="{6F910431-72AF-4264-8EDB-083DB9947D6C}" presName="tx1" presStyleLbl="revTx" presStyleIdx="4" presStyleCnt="5"/>
      <dgm:spPr/>
    </dgm:pt>
    <dgm:pt modelId="{5CB89D9B-E9F3-46F1-9CD8-8FB1F243339B}" type="pres">
      <dgm:prSet presAssocID="{6F910431-72AF-4264-8EDB-083DB9947D6C}" presName="vert1" presStyleCnt="0"/>
      <dgm:spPr/>
    </dgm:pt>
  </dgm:ptLst>
  <dgm:cxnLst>
    <dgm:cxn modelId="{8B93550B-47F7-4D84-A61D-E1A02D0D2C09}" srcId="{7CF33A2E-ABA6-4CC0-B113-D45AFE9B77D2}" destId="{6F910431-72AF-4264-8EDB-083DB9947D6C}" srcOrd="4" destOrd="0" parTransId="{22785BDE-CC69-4163-87FB-9BFF47D4C350}" sibTransId="{36C6F4A8-A5BD-44E0-BB2F-19DDF26C7B6A}"/>
    <dgm:cxn modelId="{0D36C013-4FB8-4DA6-B027-927456EC9FE9}" type="presOf" srcId="{B2018EE4-3EEE-442C-99A1-2DFD999D9C30}" destId="{3371B85D-AEE5-408A-9DCD-F11368E28D2C}" srcOrd="0" destOrd="0" presId="urn:microsoft.com/office/officeart/2008/layout/LinedList"/>
    <dgm:cxn modelId="{AC0FD715-DA45-4828-9731-190BE29F1B9D}" type="presOf" srcId="{9D2E2B44-609E-4696-8278-22D3685FD4E4}" destId="{0F02B881-4F29-484C-9488-232434C8B323}" srcOrd="0" destOrd="0" presId="urn:microsoft.com/office/officeart/2008/layout/LinedList"/>
    <dgm:cxn modelId="{711BF930-B5DA-4821-A9E3-AC2D3B8E2301}" type="presOf" srcId="{A9C6D0E9-4124-4466-B9B7-CDF7C521DE76}" destId="{5F74102D-3072-4E52-B150-7EEDA0A3D1BB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3DA2BF3F-651F-4DA6-8FBC-5B6E882B66D6}" srcId="{7CF33A2E-ABA6-4CC0-B113-D45AFE9B77D2}" destId="{B2018EE4-3EEE-442C-99A1-2DFD999D9C30}" srcOrd="2" destOrd="0" parTransId="{9659E5DB-D25C-4416-BDAA-C6BCA2E4C931}" sibTransId="{24818F23-8787-43CB-82D8-F8873F469FAE}"/>
    <dgm:cxn modelId="{7AEF6567-F4E9-4786-AB2B-1B4A56A60841}" srcId="{7CF33A2E-ABA6-4CC0-B113-D45AFE9B77D2}" destId="{3417B81E-8A94-4D31-8B05-207C48C04217}" srcOrd="3" destOrd="0" parTransId="{07A7B26E-EEEE-4BEF-AA58-A5CCEF75FB20}" sibTransId="{B4B3CC82-F9FB-4A1A-8F95-3882F9A3A051}"/>
    <dgm:cxn modelId="{7C13EB5A-25AF-458B-B8CD-4718CC291709}" srcId="{7CF33A2E-ABA6-4CC0-B113-D45AFE9B77D2}" destId="{A9C6D0E9-4124-4466-B9B7-CDF7C521DE76}" srcOrd="0" destOrd="0" parTransId="{F5969705-8F60-4900-B415-9FFC94F7D1A0}" sibTransId="{B5ACD89B-8876-4A5B-94A0-CE5E4E1D3980}"/>
    <dgm:cxn modelId="{6956FD7E-03FD-437B-94C4-68D6A2DDD6D9}" type="presOf" srcId="{3417B81E-8A94-4D31-8B05-207C48C04217}" destId="{43F2AB64-E67E-44F8-9926-FB3FA47BFAB7}" srcOrd="0" destOrd="0" presId="urn:microsoft.com/office/officeart/2008/layout/LinedList"/>
    <dgm:cxn modelId="{5348378B-3E12-4F05-B31E-C6A7CF820E2E}" srcId="{7CF33A2E-ABA6-4CC0-B113-D45AFE9B77D2}" destId="{9D2E2B44-609E-4696-8278-22D3685FD4E4}" srcOrd="1" destOrd="0" parTransId="{D7488B84-A023-4822-9067-B8BCD69B055D}" sibTransId="{16C7578A-58ED-4DA9-AE19-A2CB1E8DF90A}"/>
    <dgm:cxn modelId="{E4B264A3-886D-4F39-B9DC-20513FA0B97A}" type="presOf" srcId="{6F910431-72AF-4264-8EDB-083DB9947D6C}" destId="{74539385-35E2-4790-A279-51A43D2D79CA}" srcOrd="0" destOrd="0" presId="urn:microsoft.com/office/officeart/2008/layout/LinedList"/>
    <dgm:cxn modelId="{A4526794-6150-421E-A06C-A8BFF1222494}" type="presParOf" srcId="{C144393C-C46A-407D-B9BB-663670DC4BDB}" destId="{6D11891A-3005-4C5B-B97A-AD29316F04E5}" srcOrd="0" destOrd="0" presId="urn:microsoft.com/office/officeart/2008/layout/LinedList"/>
    <dgm:cxn modelId="{7175BF26-68F4-439D-9E77-FE70CE8443A5}" type="presParOf" srcId="{C144393C-C46A-407D-B9BB-663670DC4BDB}" destId="{A5C682F4-5308-4DDF-BF5C-6AB834FC3FAE}" srcOrd="1" destOrd="0" presId="urn:microsoft.com/office/officeart/2008/layout/LinedList"/>
    <dgm:cxn modelId="{ABA48F3F-2EDC-44CB-8AEF-7DE48BCE72CC}" type="presParOf" srcId="{A5C682F4-5308-4DDF-BF5C-6AB834FC3FAE}" destId="{5F74102D-3072-4E52-B150-7EEDA0A3D1BB}" srcOrd="0" destOrd="0" presId="urn:microsoft.com/office/officeart/2008/layout/LinedList"/>
    <dgm:cxn modelId="{292CA894-5E5E-448F-B6B2-1D1EA9577D51}" type="presParOf" srcId="{A5C682F4-5308-4DDF-BF5C-6AB834FC3FAE}" destId="{C2E2C0D8-5862-41CE-A5E8-9830EA683B87}" srcOrd="1" destOrd="0" presId="urn:microsoft.com/office/officeart/2008/layout/LinedList"/>
    <dgm:cxn modelId="{864E6E80-2BDB-485A-A9F5-3F4D7B27932F}" type="presParOf" srcId="{C144393C-C46A-407D-B9BB-663670DC4BDB}" destId="{D1CC8294-837D-4057-8871-56DADDB10F92}" srcOrd="2" destOrd="0" presId="urn:microsoft.com/office/officeart/2008/layout/LinedList"/>
    <dgm:cxn modelId="{547AB9E2-27E7-4AFF-920B-03AD479E0BDD}" type="presParOf" srcId="{C144393C-C46A-407D-B9BB-663670DC4BDB}" destId="{0166F469-888E-4C24-B992-1B595EDC7DA8}" srcOrd="3" destOrd="0" presId="urn:microsoft.com/office/officeart/2008/layout/LinedList"/>
    <dgm:cxn modelId="{57C4CFBF-C624-491B-A649-F55AB17BF4DA}" type="presParOf" srcId="{0166F469-888E-4C24-B992-1B595EDC7DA8}" destId="{0F02B881-4F29-484C-9488-232434C8B323}" srcOrd="0" destOrd="0" presId="urn:microsoft.com/office/officeart/2008/layout/LinedList"/>
    <dgm:cxn modelId="{A1E54624-E262-4B49-BBBB-99CB09D2C06F}" type="presParOf" srcId="{0166F469-888E-4C24-B992-1B595EDC7DA8}" destId="{BE0523C1-1F5C-4B71-935A-0A34D2743C42}" srcOrd="1" destOrd="0" presId="urn:microsoft.com/office/officeart/2008/layout/LinedList"/>
    <dgm:cxn modelId="{61877EEA-23E3-4ECF-9AE0-4CEFB805F244}" type="presParOf" srcId="{C144393C-C46A-407D-B9BB-663670DC4BDB}" destId="{E20FEE6A-6F3F-4AE0-BC50-6F5B927BC3A8}" srcOrd="4" destOrd="0" presId="urn:microsoft.com/office/officeart/2008/layout/LinedList"/>
    <dgm:cxn modelId="{D8584F7D-A82A-4772-8CC9-929EC10C1A27}" type="presParOf" srcId="{C144393C-C46A-407D-B9BB-663670DC4BDB}" destId="{EAEE6B7B-0D7C-43E1-8EBF-4F2EA79BBCB0}" srcOrd="5" destOrd="0" presId="urn:microsoft.com/office/officeart/2008/layout/LinedList"/>
    <dgm:cxn modelId="{70DB61D4-AEFE-46FF-8C26-CF057866DBDD}" type="presParOf" srcId="{EAEE6B7B-0D7C-43E1-8EBF-4F2EA79BBCB0}" destId="{3371B85D-AEE5-408A-9DCD-F11368E28D2C}" srcOrd="0" destOrd="0" presId="urn:microsoft.com/office/officeart/2008/layout/LinedList"/>
    <dgm:cxn modelId="{50AD9B50-5DA8-434A-A943-39590E36FDB2}" type="presParOf" srcId="{EAEE6B7B-0D7C-43E1-8EBF-4F2EA79BBCB0}" destId="{75597EE2-8795-4D41-8DB0-5279BCF2B707}" srcOrd="1" destOrd="0" presId="urn:microsoft.com/office/officeart/2008/layout/LinedList"/>
    <dgm:cxn modelId="{3156486F-034F-4B2D-8286-9E386B1ED463}" type="presParOf" srcId="{C144393C-C46A-407D-B9BB-663670DC4BDB}" destId="{107D9EF9-6A4B-4C5A-B654-B41C90FE1D52}" srcOrd="6" destOrd="0" presId="urn:microsoft.com/office/officeart/2008/layout/LinedList"/>
    <dgm:cxn modelId="{001D125E-0A5B-4802-BB63-7736E1A0DC17}" type="presParOf" srcId="{C144393C-C46A-407D-B9BB-663670DC4BDB}" destId="{B92DFCA6-15BB-4A5C-845B-7B81D885C317}" srcOrd="7" destOrd="0" presId="urn:microsoft.com/office/officeart/2008/layout/LinedList"/>
    <dgm:cxn modelId="{26378CE3-63E8-4F2A-B616-6872A6A77A8B}" type="presParOf" srcId="{B92DFCA6-15BB-4A5C-845B-7B81D885C317}" destId="{43F2AB64-E67E-44F8-9926-FB3FA47BFAB7}" srcOrd="0" destOrd="0" presId="urn:microsoft.com/office/officeart/2008/layout/LinedList"/>
    <dgm:cxn modelId="{3E3865FB-1C6E-47EA-ACA9-9004CB63386B}" type="presParOf" srcId="{B92DFCA6-15BB-4A5C-845B-7B81D885C317}" destId="{CD3ABDAC-9C63-4392-A0FD-4E0942C52448}" srcOrd="1" destOrd="0" presId="urn:microsoft.com/office/officeart/2008/layout/LinedList"/>
    <dgm:cxn modelId="{7644FE39-A6F2-411D-A05A-2AE12522739A}" type="presParOf" srcId="{C144393C-C46A-407D-B9BB-663670DC4BDB}" destId="{5332F1D1-5A41-4FD4-BC19-79DAD58DC44F}" srcOrd="8" destOrd="0" presId="urn:microsoft.com/office/officeart/2008/layout/LinedList"/>
    <dgm:cxn modelId="{C34594B8-77C3-4073-BB73-AAB1587F8278}" type="presParOf" srcId="{C144393C-C46A-407D-B9BB-663670DC4BDB}" destId="{FF0B71AA-CEF2-4BCE-B32B-0B927D7E7E17}" srcOrd="9" destOrd="0" presId="urn:microsoft.com/office/officeart/2008/layout/LinedList"/>
    <dgm:cxn modelId="{A4916073-6E3B-4B43-B013-36561FFBA762}" type="presParOf" srcId="{FF0B71AA-CEF2-4BCE-B32B-0B927D7E7E17}" destId="{74539385-35E2-4790-A279-51A43D2D79CA}" srcOrd="0" destOrd="0" presId="urn:microsoft.com/office/officeart/2008/layout/LinedList"/>
    <dgm:cxn modelId="{2BF773CC-CF48-4917-BDF5-E96DE737AD45}" type="presParOf" srcId="{FF0B71AA-CEF2-4BCE-B32B-0B927D7E7E17}" destId="{5CB89D9B-E9F3-46F1-9CD8-8FB1F24333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май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1891A-3005-4C5B-B97A-AD29316F04E5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4102D-3072-4E52-B150-7EEDA0A3D1BB}">
      <dsp:nvSpPr>
        <dsp:cNvPr id="0" name=""/>
        <dsp:cNvSpPr/>
      </dsp:nvSpPr>
      <dsp:spPr>
        <a:xfrm>
          <a:off x="0" y="597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Ремонт и техническое обслуживание въездных ворот в паркинг</a:t>
          </a:r>
          <a:endParaRPr lang="ru-RU" sz="1900" kern="1200" dirty="0">
            <a:latin typeface="TT NORMS"/>
          </a:endParaRPr>
        </a:p>
      </dsp:txBody>
      <dsp:txXfrm>
        <a:off x="0" y="597"/>
        <a:ext cx="8369779" cy="978738"/>
      </dsp:txXfrm>
    </dsp:sp>
    <dsp:sp modelId="{D1CC8294-837D-4057-8871-56DADDB10F92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02B881-4F29-484C-9488-232434C8B323}">
      <dsp:nvSpPr>
        <dsp:cNvPr id="0" name=""/>
        <dsp:cNvSpPr/>
      </dsp:nvSpPr>
      <dsp:spPr>
        <a:xfrm>
          <a:off x="0" y="979336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Запуск системы отопления на время похолодания</a:t>
          </a:r>
        </a:p>
      </dsp:txBody>
      <dsp:txXfrm>
        <a:off x="0" y="979336"/>
        <a:ext cx="8369779" cy="978738"/>
      </dsp:txXfrm>
    </dsp:sp>
    <dsp:sp modelId="{E20FEE6A-6F3F-4AE0-BC50-6F5B927BC3A8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71B85D-AEE5-408A-9DCD-F11368E28D2C}">
      <dsp:nvSpPr>
        <dsp:cNvPr id="0" name=""/>
        <dsp:cNvSpPr/>
      </dsp:nvSpPr>
      <dsp:spPr>
        <a:xfrm>
          <a:off x="0" y="1958075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Проведение очистки от пыли компьютеров и узлов системы видео-наблюдения, протирка внутренних видеокамер от пыли и удаление следов грязи на внешних видеокамерах</a:t>
          </a:r>
          <a:endParaRPr lang="ru-RU" sz="1900" kern="1200" dirty="0">
            <a:latin typeface="TT NORMS"/>
          </a:endParaRPr>
        </a:p>
      </dsp:txBody>
      <dsp:txXfrm>
        <a:off x="0" y="1958075"/>
        <a:ext cx="8369779" cy="978738"/>
      </dsp:txXfrm>
    </dsp:sp>
    <dsp:sp modelId="{107D9EF9-6A4B-4C5A-B654-B41C90FE1D52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F2AB64-E67E-44F8-9926-FB3FA47BFAB7}">
      <dsp:nvSpPr>
        <dsp:cNvPr id="0" name=""/>
        <dsp:cNvSpPr/>
      </dsp:nvSpPr>
      <dsp:spPr>
        <a:xfrm>
          <a:off x="0" y="2936814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Техническое обслуживание </a:t>
          </a:r>
          <a:r>
            <a:rPr lang="ru-RU" sz="1900" b="0" i="0" u="none" kern="1200" dirty="0" err="1"/>
            <a:t>электродоводчиков</a:t>
          </a:r>
          <a:endParaRPr lang="ru-RU" sz="1900" kern="1200" dirty="0">
            <a:latin typeface="TT NORMS"/>
          </a:endParaRPr>
        </a:p>
      </dsp:txBody>
      <dsp:txXfrm>
        <a:off x="0" y="2936814"/>
        <a:ext cx="8369779" cy="978738"/>
      </dsp:txXfrm>
    </dsp:sp>
    <dsp:sp modelId="{5332F1D1-5A41-4FD4-BC19-79DAD58DC44F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539385-35E2-4790-A279-51A43D2D79CA}">
      <dsp:nvSpPr>
        <dsp:cNvPr id="0" name=""/>
        <dsp:cNvSpPr/>
      </dsp:nvSpPr>
      <dsp:spPr>
        <a:xfrm>
          <a:off x="0" y="3915553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u="none" kern="1200" dirty="0"/>
            <a:t>Проведение работ по подготовке здания к осенне-зимнему периоду</a:t>
          </a:r>
          <a:endParaRPr lang="ru-RU" sz="1900" kern="1200" dirty="0">
            <a:latin typeface="TT NORMS"/>
          </a:endParaRPr>
        </a:p>
      </dsp:txBody>
      <dsp:txXfrm>
        <a:off x="0" y="3915553"/>
        <a:ext cx="8369779" cy="9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3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3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Май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59283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Май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378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76,8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394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84,8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май 2024 года выполнили 467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76304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Май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2359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437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2485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467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аварийных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мае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718936"/>
              </p:ext>
            </p:extLst>
          </p:nvPr>
        </p:nvGraphicFramePr>
        <p:xfrm>
          <a:off x="387111" y="2113629"/>
          <a:ext cx="8369778" cy="353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Сухая протирка стен в лифтовых холлах и тамбурах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Влажная уборка светопрозрачных конструкций с внутренней и наружной стороны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65271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Прочистка водосточных желобов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периметру дома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30838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Мытье территории у входных групп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871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04078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Май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61006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Май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39 094 026,21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824 406,82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39 918 433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,03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1 032 829,98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94918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Пересадка растений со склона на центральную клумбу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поверхности склонов  для укладки рулонного  газон (внесение удобрений, полив, внесение  плодородной почвы) и укладка рулонного  газона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97DEAC-044A-4C5B-9158-B4A044122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53" y="2009163"/>
            <a:ext cx="2992977" cy="39906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F7FF84-8B8A-4ACB-A80F-7D03BF039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2" y="2009163"/>
            <a:ext cx="2992977" cy="39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Осмотр  растений и деревьев на предмет появления вредителей и  болезней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стволов яблонь средством РАННЕТ от повреждений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емлевание участков газона ( с проплешинами 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одсев газонной травы на поредевших участках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Частичная санитарная  обрезка  поврежденных веток  яблонь и девичьего винограда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Частичная санитарная обрезка кустов кизильника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Рыхление, прополка  от сорняков и почвы клумб-</a:t>
            </a:r>
            <a:r>
              <a:rPr lang="ru-RU" dirty="0" err="1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робаток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бработка от сорняков </a:t>
            </a: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DED09-1B58-404F-AB23-1AC5E6935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" y="895297"/>
            <a:ext cx="1161000" cy="15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FB1A64-5349-409E-A60D-9F0298443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9" y="925030"/>
            <a:ext cx="1161000" cy="154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3FEF60-371D-493C-9A1B-5AA883640F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20" y="909000"/>
            <a:ext cx="1161000" cy="154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7602C4-F731-46CB-921A-8E7BB76AE4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0" y="909000"/>
            <a:ext cx="1161000" cy="154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CBF034-AB07-40C3-B3D9-28CCBCF237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40" y="901965"/>
            <a:ext cx="1161000" cy="154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64FB1E-9015-4238-9164-E90BA31743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9" y="2666268"/>
            <a:ext cx="1161000" cy="154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CE5652-4A40-4873-BDED-6B7D05A103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" y="2682620"/>
            <a:ext cx="1161000" cy="154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8ED7CF-38D3-4900-971A-4D2FC0B279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20" y="2673000"/>
            <a:ext cx="1164627" cy="154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90D0EB-CB34-45DD-BE0D-7800FCF5590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0"/>
          <a:stretch/>
        </p:blipFill>
        <p:spPr>
          <a:xfrm>
            <a:off x="3993052" y="2673000"/>
            <a:ext cx="1157895" cy="154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3E97E8-E3D8-452E-BF18-1916E8C613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65" y="2643467"/>
            <a:ext cx="870750" cy="1548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B75DBAA-3058-493D-A80D-1038CBD757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40" y="4437000"/>
            <a:ext cx="1161000" cy="154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64E46D-55F1-46C2-A936-A15EC8FB99C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" y="4384970"/>
            <a:ext cx="1161000" cy="154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8EACE66-E8AA-4B66-A353-2D1B8552BC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9" y="4384970"/>
            <a:ext cx="1161000" cy="154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299377-BA43-4A9C-8530-E4E3C37696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20" y="4437000"/>
            <a:ext cx="1164627" cy="154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9A360-3929-40E2-9145-EADDD3A153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86" y="4437000"/>
            <a:ext cx="725625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10B0EB-441F-4F18-9C99-6398A9D25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900000"/>
            <a:ext cx="1215000" cy="16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91859C-C5D2-4CC8-8418-8692B340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900000"/>
            <a:ext cx="1215000" cy="16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8AB50F-AB3D-40B8-9B27-F7FC2107B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900000"/>
            <a:ext cx="1215000" cy="16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7FD90C-DFD5-4BEB-8B7D-7F9F32EB4D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0" y="900000"/>
            <a:ext cx="1215000" cy="16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174555-1CC5-48E5-9AF2-9B8912F165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900000"/>
            <a:ext cx="1215000" cy="16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706D54-EC96-49F3-B5BC-3A8D77AEF4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900000"/>
            <a:ext cx="1215000" cy="16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9D27A1D-0A9B-4092-847C-69B89A4FBB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6" y="4428000"/>
            <a:ext cx="1215000" cy="162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8FA3183-3C5E-45B2-B569-8FF264A93F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428000"/>
            <a:ext cx="1215000" cy="162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F8C2476-B248-46C2-9943-3891192C72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2664000"/>
            <a:ext cx="1215000" cy="162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D43DF7F-785C-4CA8-8AB9-C950584E89B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6" y="2664000"/>
            <a:ext cx="1215000" cy="162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6DD041-5241-429F-8422-58E9851D93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664000"/>
            <a:ext cx="1215000" cy="16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073F7B4-DD0F-462A-A9A6-A9875D4152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4428000"/>
            <a:ext cx="1215000" cy="162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B5E76CD-A89A-4EE2-ACBB-5624C4B547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30" y="4428000"/>
            <a:ext cx="1215000" cy="162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D695079-11DE-47BB-8F40-F71E1BD6BE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18" y="2664000"/>
            <a:ext cx="1215000" cy="162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1CF55C7-67C7-4CEB-9659-BC760C7E026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2664000"/>
            <a:ext cx="1215000" cy="162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3EB386-F805-409E-8783-80DFD70C99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664000"/>
            <a:ext cx="1215000" cy="162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5F1BE-7C95-4F66-95B3-25AF8B8A41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0" y="4428000"/>
            <a:ext cx="1215000" cy="16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490CE7-C501-424E-A1BC-49DFCC1098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6" y="4428000"/>
            <a:ext cx="1215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разметки в паркинге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027A17-C3D3-4AC4-8396-840E22F2F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0" y="1845852"/>
            <a:ext cx="2025000" cy="27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A556EF-F271-4651-955C-3136FB0DD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1845852"/>
            <a:ext cx="2025000" cy="27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E4ED79C-D6A5-4647-B063-CE8BC21AC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45852"/>
            <a:ext cx="2025000" cy="27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678302-B365-4F39-AC74-98DFADCD7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845852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Отчистка фасада от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вандальных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надписей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одежда, обувь, земл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CDEC729-069C-50E6-1846-FA0B73EF7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46" y="1177220"/>
            <a:ext cx="2476707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2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533782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7951</TotalTime>
  <Words>572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402</cp:revision>
  <dcterms:created xsi:type="dcterms:W3CDTF">2022-01-28T09:16:54Z</dcterms:created>
  <dcterms:modified xsi:type="dcterms:W3CDTF">2024-06-14T18:41:37Z</dcterms:modified>
</cp:coreProperties>
</file>