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78" r:id="rId4"/>
    <p:sldId id="301" r:id="rId5"/>
    <p:sldId id="302" r:id="rId6"/>
    <p:sldId id="294" r:id="rId7"/>
    <p:sldId id="267" r:id="rId8"/>
    <p:sldId id="272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43B"/>
    <a:srgbClr val="E0AC8C"/>
    <a:srgbClr val="E3B395"/>
    <a:srgbClr val="703C1D"/>
    <a:srgbClr val="C3A9B8"/>
    <a:srgbClr val="E6B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0B88D6-A1BB-4D76-B97C-440FCC83A620}" v="7" dt="2022-03-03T06:59:31.6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6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 Шишкова" userId="eef2855d-6d2a-495a-868b-d7a8ff178bc4" providerId="ADAL" clId="{BF0B88D6-A1BB-4D76-B97C-440FCC83A620}"/>
    <pc:docChg chg="custSel modSld">
      <pc:chgData name="Александра  Шишкова" userId="eef2855d-6d2a-495a-868b-d7a8ff178bc4" providerId="ADAL" clId="{BF0B88D6-A1BB-4D76-B97C-440FCC83A620}" dt="2022-03-03T14:33:09.640" v="84" actId="20577"/>
      <pc:docMkLst>
        <pc:docMk/>
      </pc:docMkLst>
      <pc:sldChg chg="modSp mod">
        <pc:chgData name="Александра  Шишкова" userId="eef2855d-6d2a-495a-868b-d7a8ff178bc4" providerId="ADAL" clId="{BF0B88D6-A1BB-4D76-B97C-440FCC83A620}" dt="2022-03-03T06:59:26.767" v="6" actId="20577"/>
        <pc:sldMkLst>
          <pc:docMk/>
          <pc:sldMk cId="1351651579" sldId="256"/>
        </pc:sldMkLst>
        <pc:spChg chg="mod">
          <ac:chgData name="Александра  Шишкова" userId="eef2855d-6d2a-495a-868b-d7a8ff178bc4" providerId="ADAL" clId="{BF0B88D6-A1BB-4D76-B97C-440FCC83A620}" dt="2022-03-03T06:59:26.767" v="6" actId="20577"/>
          <ac:spMkLst>
            <pc:docMk/>
            <pc:sldMk cId="1351651579" sldId="256"/>
            <ac:spMk id="8" creationId="{D34D88D7-CD38-4DA9-B1BD-44543BCD63FB}"/>
          </ac:spMkLst>
        </pc:spChg>
      </pc:sldChg>
      <pc:sldChg chg="delSp mod">
        <pc:chgData name="Александра  Шишкова" userId="eef2855d-6d2a-495a-868b-d7a8ff178bc4" providerId="ADAL" clId="{BF0B88D6-A1BB-4D76-B97C-440FCC83A620}" dt="2022-03-03T06:59:37.109" v="16" actId="478"/>
        <pc:sldMkLst>
          <pc:docMk/>
          <pc:sldMk cId="2221862638" sldId="257"/>
        </pc:sldMkLst>
        <pc:picChg chg="del">
          <ac:chgData name="Александра  Шишкова" userId="eef2855d-6d2a-495a-868b-d7a8ff178bc4" providerId="ADAL" clId="{BF0B88D6-A1BB-4D76-B97C-440FCC83A620}" dt="2022-03-03T06:59:36.150" v="14" actId="478"/>
          <ac:picMkLst>
            <pc:docMk/>
            <pc:sldMk cId="2221862638" sldId="257"/>
            <ac:picMk id="3" creationId="{54C3EDAB-E26D-4183-B05F-57CE63D9D8E0}"/>
          </ac:picMkLst>
        </pc:picChg>
        <pc:picChg chg="del">
          <ac:chgData name="Александра  Шишкова" userId="eef2855d-6d2a-495a-868b-d7a8ff178bc4" providerId="ADAL" clId="{BF0B88D6-A1BB-4D76-B97C-440FCC83A620}" dt="2022-03-03T06:59:36.622" v="15" actId="478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 Шишкова" userId="eef2855d-6d2a-495a-868b-d7a8ff178bc4" providerId="ADAL" clId="{BF0B88D6-A1BB-4D76-B97C-440FCC83A620}" dt="2022-03-03T06:59:37.109" v="16" actId="478"/>
          <ac:picMkLst>
            <pc:docMk/>
            <pc:sldMk cId="2221862638" sldId="257"/>
            <ac:picMk id="10" creationId="{1309EEAF-22D9-49B3-8BE0-A3DEDB2E7189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0:32.697" v="43" actId="20577"/>
        <pc:sldMkLst>
          <pc:docMk/>
          <pc:sldMk cId="1903329932" sldId="258"/>
        </pc:sldMkLst>
        <pc:graphicFrameChg chg="modGraphic">
          <ac:chgData name="Александра  Шишкова" userId="eef2855d-6d2a-495a-868b-d7a8ff178bc4" providerId="ADAL" clId="{BF0B88D6-A1BB-4D76-B97C-440FCC83A620}" dt="2022-03-03T07:00:32.697" v="43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">
        <pc:chgData name="Александра  Шишкова" userId="eef2855d-6d2a-495a-868b-d7a8ff178bc4" providerId="ADAL" clId="{BF0B88D6-A1BB-4D76-B97C-440FCC83A620}" dt="2022-03-03T06:59:31.625" v="13" actId="20577"/>
        <pc:sldMkLst>
          <pc:docMk/>
          <pc:sldMk cId="3432102786" sldId="260"/>
        </pc:sldMkLst>
        <pc:graphicFrameChg chg="mod">
          <ac:chgData name="Александра  Шишкова" userId="eef2855d-6d2a-495a-868b-d7a8ff178bc4" providerId="ADAL" clId="{BF0B88D6-A1BB-4D76-B97C-440FCC83A620}" dt="2022-03-03T06:59:31.625" v="13" actId="20577"/>
          <ac:graphicFrameMkLst>
            <pc:docMk/>
            <pc:sldMk cId="3432102786" sldId="260"/>
            <ac:graphicFrameMk id="6" creationId="{3DF2942A-2498-4CAB-9469-06E1D141177D}"/>
          </ac:graphicFrameMkLst>
        </pc:graphicFrameChg>
      </pc:sldChg>
      <pc:sldChg chg="delSp mod">
        <pc:chgData name="Александра  Шишкова" userId="eef2855d-6d2a-495a-868b-d7a8ff178bc4" providerId="ADAL" clId="{BF0B88D6-A1BB-4D76-B97C-440FCC83A620}" dt="2022-03-03T06:59:46.221" v="20" actId="478"/>
        <pc:sldMkLst>
          <pc:docMk/>
          <pc:sldMk cId="3911551407" sldId="261"/>
        </pc:sldMkLst>
        <pc:spChg chg="del">
          <ac:chgData name="Александра  Шишкова" userId="eef2855d-6d2a-495a-868b-d7a8ff178bc4" providerId="ADAL" clId="{BF0B88D6-A1BB-4D76-B97C-440FCC83A620}" dt="2022-03-03T06:59:46.221" v="20" actId="478"/>
          <ac:spMkLst>
            <pc:docMk/>
            <pc:sldMk cId="3911551407" sldId="261"/>
            <ac:spMk id="16" creationId="{129C2F43-DEA8-42BE-855A-C0FBBB176EC9}"/>
          </ac:spMkLst>
        </pc:spChg>
        <pc:spChg chg="del">
          <ac:chgData name="Александра  Шишкова" userId="eef2855d-6d2a-495a-868b-d7a8ff178bc4" providerId="ADAL" clId="{BF0B88D6-A1BB-4D76-B97C-440FCC83A620}" dt="2022-03-03T06:59:41.017" v="17" actId="478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 Шишкова" userId="eef2855d-6d2a-495a-868b-d7a8ff178bc4" providerId="ADAL" clId="{BF0B88D6-A1BB-4D76-B97C-440FCC83A620}" dt="2022-03-03T06:59:42.249" v="18" actId="478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 Шишкова" userId="eef2855d-6d2a-495a-868b-d7a8ff178bc4" providerId="ADAL" clId="{BF0B88D6-A1BB-4D76-B97C-440FCC83A620}" dt="2022-03-03T06:59:41.017" v="17" actId="478"/>
          <ac:picMkLst>
            <pc:docMk/>
            <pc:sldMk cId="3911551407" sldId="261"/>
            <ac:picMk id="13" creationId="{DAA1195C-F919-4A1C-B3D6-0220807E322D}"/>
          </ac:picMkLst>
        </pc:picChg>
        <pc:picChg chg="del">
          <ac:chgData name="Александра  Шишкова" userId="eef2855d-6d2a-495a-868b-d7a8ff178bc4" providerId="ADAL" clId="{BF0B88D6-A1BB-4D76-B97C-440FCC83A620}" dt="2022-03-03T06:59:44.492" v="19" actId="478"/>
          <ac:picMkLst>
            <pc:docMk/>
            <pc:sldMk cId="3911551407" sldId="261"/>
            <ac:picMk id="15" creationId="{621297D3-B844-44CC-A364-62A9E324C60D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3.645" v="21" actId="478"/>
        <pc:sldMkLst>
          <pc:docMk/>
          <pc:sldMk cId="499231565" sldId="262"/>
        </pc:sldMkLst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5" creationId="{6848069B-95B4-4CE5-BB00-E6265BAEB398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17" creationId="{68A4661A-B80B-4444-A215-EC55B476075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3.645" v="21" actId="478"/>
          <ac:picMkLst>
            <pc:docMk/>
            <pc:sldMk cId="499231565" sldId="262"/>
            <ac:picMk id="23" creationId="{FB550802-D1AE-474B-921A-43C7B68C8DB3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6:59:57.903" v="22" actId="478"/>
        <pc:sldMkLst>
          <pc:docMk/>
          <pc:sldMk cId="2269082374" sldId="263"/>
        </pc:sldMkLst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 Шишкова" userId="eef2855d-6d2a-495a-868b-d7a8ff178bc4" providerId="ADAL" clId="{BF0B88D6-A1BB-4D76-B97C-440FCC83A620}" dt="2022-03-03T06:59:57.903" v="22" actId="478"/>
          <ac:picMkLst>
            <pc:docMk/>
            <pc:sldMk cId="2269082374" sldId="263"/>
            <ac:picMk id="13" creationId="{6CB73D60-DCF5-4D29-9FE8-D23296BF25F2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2.410" v="23" actId="478"/>
        <pc:sldMkLst>
          <pc:docMk/>
          <pc:sldMk cId="1765217750" sldId="264"/>
        </pc:sldMkLst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5" creationId="{CA3FCFED-BE94-4BC0-B8C7-75ED9D74F40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2.410" v="23" actId="478"/>
          <ac:picMkLst>
            <pc:docMk/>
            <pc:sldMk cId="1765217750" sldId="264"/>
            <ac:picMk id="19" creationId="{B0E5E127-0707-41A4-93D9-C3097DFD7E84}"/>
          </ac:picMkLst>
        </pc:picChg>
      </pc:sldChg>
      <pc:sldChg chg="delSp mod">
        <pc:chgData name="Александра  Шишкова" userId="eef2855d-6d2a-495a-868b-d7a8ff178bc4" providerId="ADAL" clId="{BF0B88D6-A1BB-4D76-B97C-440FCC83A620}" dt="2022-03-03T07:00:07.984" v="24" actId="478"/>
        <pc:sldMkLst>
          <pc:docMk/>
          <pc:sldMk cId="711194825" sldId="265"/>
        </pc:sldMkLst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3" creationId="{A14087E7-13E0-4EAA-94A6-9267DF3B57EC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 Шишкова" userId="eef2855d-6d2a-495a-868b-d7a8ff178bc4" providerId="ADAL" clId="{BF0B88D6-A1BB-4D76-B97C-440FCC83A620}" dt="2022-03-03T07:00:07.984" v="24" actId="478"/>
          <ac:picMkLst>
            <pc:docMk/>
            <pc:sldMk cId="711194825" sldId="265"/>
            <ac:picMk id="10" creationId="{90200507-B329-4C60-B6E6-E814425163F4}"/>
          </ac:picMkLst>
        </pc:picChg>
      </pc:sldChg>
      <pc:sldChg chg="modSp mod">
        <pc:chgData name="Александра  Шишкова" userId="eef2855d-6d2a-495a-868b-d7a8ff178bc4" providerId="ADAL" clId="{BF0B88D6-A1BB-4D76-B97C-440FCC83A620}" dt="2022-03-03T07:02:00.090" v="82" actId="2164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BF0B88D6-A1BB-4D76-B97C-440FCC83A620}" dt="2022-03-03T07:00:40.432" v="50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2:00.090" v="82" actId="2164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14:33:09.640" v="84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BF0B88D6-A1BB-4D76-B97C-440FCC83A620}" dt="2022-03-03T14:33:09.640" v="84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0.472" v="78" actId="20577"/>
        <pc:sldMkLst>
          <pc:docMk/>
          <pc:sldMk cId="4192431420" sldId="272"/>
        </pc:sldMkLst>
        <pc:graphicFrameChg chg="modGraphic">
          <ac:chgData name="Александра  Шишкова" userId="eef2855d-6d2a-495a-868b-d7a8ff178bc4" providerId="ADAL" clId="{BF0B88D6-A1BB-4D76-B97C-440FCC83A620}" dt="2022-03-03T07:01:30.472" v="78" actId="20577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BF0B88D6-A1BB-4D76-B97C-440FCC83A620}" dt="2022-03-03T07:01:38.514" v="80" actId="2164"/>
        <pc:sldMkLst>
          <pc:docMk/>
          <pc:sldMk cId="931460966" sldId="273"/>
        </pc:sldMkLst>
        <pc:spChg chg="mod">
          <ac:chgData name="Александра  Шишкова" userId="eef2855d-6d2a-495a-868b-d7a8ff178bc4" providerId="ADAL" clId="{BF0B88D6-A1BB-4D76-B97C-440FCC83A620}" dt="2022-03-03T07:01:14.676" v="75" actId="20577"/>
          <ac:spMkLst>
            <pc:docMk/>
            <pc:sldMk cId="931460966" sldId="273"/>
            <ac:spMk id="8" creationId="{01A0FD06-33DD-4C9D-817C-F2066D0882AD}"/>
          </ac:spMkLst>
        </pc:spChg>
        <pc:graphicFrameChg chg="modGraphic">
          <ac:chgData name="Александра  Шишкова" userId="eef2855d-6d2a-495a-868b-d7a8ff178bc4" providerId="ADAL" clId="{BF0B88D6-A1BB-4D76-B97C-440FCC83A620}" dt="2022-03-03T07:01:38.514" v="80" actId="2164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dirty="0">
              <a:latin typeface="TT NORMS"/>
            </a:rPr>
            <a:t> </a:t>
          </a:r>
          <a:r>
            <a:rPr lang="ru-RU" sz="1800" dirty="0">
              <a:latin typeface="TT NORMS"/>
            </a:rPr>
            <a:t>за сентябрь 2024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20&amp;20</a:t>
          </a:r>
          <a:r>
            <a:rPr lang="en-US" sz="1800" kern="1200" dirty="0">
              <a:latin typeface="TT NORMS"/>
            </a:rPr>
            <a:t> </a:t>
          </a:r>
          <a:r>
            <a:rPr lang="ru-RU" sz="1800" kern="1200" dirty="0">
              <a:latin typeface="TT NORMS"/>
            </a:rPr>
            <a:t>за сентябрь 2024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2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здание, пустой, дом&#10;&#10;Автоматически созданное описание">
            <a:extLst>
              <a:ext uri="{FF2B5EF4-FFF2-40B4-BE49-F238E27FC236}">
                <a16:creationId xmlns:a16="http://schemas.microsoft.com/office/drawing/2014/main" id="{B6801258-5788-05B5-3F56-D916B5ADAC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54" t="-211" r="5646" b="211"/>
          <a:stretch/>
        </p:blipFill>
        <p:spPr>
          <a:xfrm>
            <a:off x="3634451" y="-17252"/>
            <a:ext cx="5509549" cy="6867938"/>
          </a:xfrm>
          <a:prstGeom prst="flowChartManualOperation">
            <a:avLst/>
          </a:prstGeom>
        </p:spPr>
      </p:pic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DCE87507-77A9-30C6-1025-8FEF5CC2B5AD}"/>
              </a:ext>
            </a:extLst>
          </p:cNvPr>
          <p:cNvSpPr/>
          <p:nvPr/>
        </p:nvSpPr>
        <p:spPr>
          <a:xfrm>
            <a:off x="0" y="2558588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79560" y="2579813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</a:t>
            </a:r>
            <a:r>
              <a:rPr lang="de-DE" sz="2900" b="1" dirty="0">
                <a:solidFill>
                  <a:srgbClr val="703C1D"/>
                </a:solidFill>
                <a:latin typeface="TT NORMS"/>
                <a:cs typeface="Calibri Light"/>
              </a:rPr>
              <a:t>20</a:t>
            </a:r>
            <a:r>
              <a:rPr lang="en-US" sz="2900" b="1" dirty="0">
                <a:solidFill>
                  <a:srgbClr val="703C1D"/>
                </a:solidFill>
                <a:latin typeface="TT NORMS"/>
                <a:cs typeface="Calibri Light"/>
              </a:rPr>
              <a:t>&amp;20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79559" y="3913949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Сентябрь 2024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919099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Обслуживание и уход за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декоративными растениями и газоном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BF91EB-E4D0-EDF6-CE18-FA24C0545761}"/>
              </a:ext>
            </a:extLst>
          </p:cNvPr>
          <p:cNvSpPr txBox="1"/>
          <p:nvPr/>
        </p:nvSpPr>
        <p:spPr>
          <a:xfrm>
            <a:off x="205818" y="1081568"/>
            <a:ext cx="8648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обрезка девичьего винограда по дорожкам вдоль корпуса Б</a:t>
            </a: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обработка участков газона вдоль светильников от мусора и прочесывание,  </a:t>
            </a: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 подкормка удобрением газона и кустарника</a:t>
            </a: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Частичная санитарная обрезка погибших веток яблонь </a:t>
            </a: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Стрижка  кустов кизильника  в живую изгородь</a:t>
            </a:r>
          </a:p>
          <a:p>
            <a:r>
              <a:rPr lang="ru-RU" sz="1800" dirty="0">
                <a:effectLst/>
                <a:latin typeface="TT NORMS"/>
                <a:ea typeface="Times New Roman" panose="02020603050405020304" pitchFamily="18" charset="0"/>
                <a:cs typeface="NTTimes/Cyrillic;Times New Roma"/>
              </a:rPr>
              <a:t>- Рыхление, прополка от сорняков и почвы клумб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1F4155-F277-4AA2-90AF-C0E6876360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128" y="3381770"/>
            <a:ext cx="1489950" cy="1980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AAB1BB-4127-4274-AA76-0C1C347C3E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25" y="3381770"/>
            <a:ext cx="1489950" cy="1980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72EABC-B368-4376-99D7-F43DEB1F1E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922" y="3381770"/>
            <a:ext cx="1489950" cy="1980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2AE8031-C66F-4137-8761-5CE1494DFA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8" y="3381770"/>
            <a:ext cx="1489950" cy="198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3B3BDC-BC9B-4746-9E95-F7A3594F4C7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752" y="3381770"/>
            <a:ext cx="1485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73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Ремонт (штукатурка и окраска)   оголовков вентиляционных шахт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9B9C04-174D-4E6D-9D1F-2A1191CF42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462" y="1758648"/>
            <a:ext cx="4164992" cy="31237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7FE424-5EC9-456D-A548-62781CD5F3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47" y="1758647"/>
            <a:ext cx="4164994" cy="312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70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Замена яблонь 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27DF4A7-AB46-48D2-94CC-0D14F5A271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803" y="2012592"/>
            <a:ext cx="1559250" cy="2772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F3810F1-6273-4A38-8AA7-CA909A5437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401" y="2012592"/>
            <a:ext cx="2079000" cy="2772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A63CC38-FF48-4FF3-83EE-2797A2259B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9" y="2012592"/>
            <a:ext cx="2079000" cy="2772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175EA22C-1F86-4AF9-8C21-22E7892FDA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000" y="2012592"/>
            <a:ext cx="2079000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6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60000" y="144000"/>
            <a:ext cx="6300501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Регулярная уборка паркинга</a:t>
            </a:r>
            <a:r>
              <a:rPr lang="en-US" sz="2300" b="1" dirty="0">
                <a:solidFill>
                  <a:srgbClr val="D8843B"/>
                </a:solidFill>
                <a:latin typeface="TT NORMS"/>
                <a:cs typeface="Calibri Light"/>
              </a:rPr>
              <a:t>, </a:t>
            </a: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холлов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670107-582F-4D17-A7EF-832CBE914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283" y="1440000"/>
            <a:ext cx="1489950" cy="1980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D5AF82-507E-4D6F-95AD-53A09CB65A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43" y="3852000"/>
            <a:ext cx="2640000" cy="198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7B1727B-CECB-4B55-85F1-29322C39A0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787" y="1440000"/>
            <a:ext cx="1489640" cy="198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D0B4FC4-0EC7-47D3-8B12-EDC9C0F567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125" y="3852000"/>
            <a:ext cx="2640000" cy="198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DF6CDFF-267A-4B9C-8792-49D0BEBCD2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75" y="1440000"/>
            <a:ext cx="1489640" cy="198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AD15DE0E-989D-460B-8069-301D294FFB1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867" y="1440000"/>
            <a:ext cx="1489640" cy="198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09F44BE-EF1F-4360-A835-9F39DBF4750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57" y="1440000"/>
            <a:ext cx="1485000" cy="19800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383B4A4-1CED-4931-9167-B1E78926107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57" y="3852000"/>
            <a:ext cx="1485000" cy="198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F6CAFA23-A8BB-400B-B51C-14808C740CE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57" y="3852000"/>
            <a:ext cx="148995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08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96000" y="1798765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сентябрь 2024 года выполнили 6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2" name="Таблица 10">
            <a:extLst>
              <a:ext uri="{FF2B5EF4-FFF2-40B4-BE49-F238E27FC236}">
                <a16:creationId xmlns:a16="http://schemas.microsoft.com/office/drawing/2014/main" id="{8E1BDC2B-205C-ABCD-E661-5CC34AEBF3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4525812"/>
              </p:ext>
            </p:extLst>
          </p:nvPr>
        </p:nvGraphicFramePr>
        <p:xfrm>
          <a:off x="475318" y="2259222"/>
          <a:ext cx="8193363" cy="120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0009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6215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4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 сентябрь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96000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4">
            <a:extLst>
              <a:ext uri="{FF2B5EF4-FFF2-40B4-BE49-F238E27FC236}">
                <a16:creationId xmlns:a16="http://schemas.microsoft.com/office/drawing/2014/main" id="{4293370A-269C-4FC5-B34E-19C933487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5881518"/>
              </p:ext>
            </p:extLst>
          </p:nvPr>
        </p:nvGraphicFramePr>
        <p:xfrm>
          <a:off x="605338" y="1275595"/>
          <a:ext cx="8098715" cy="430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28303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bg1"/>
                          </a:solidFill>
                          <a:latin typeface="TT NORMS"/>
                        </a:rPr>
                        <a:t>Сентябрь 2024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4 589 293,42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377 607,00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30987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 том числе проценты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5840601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Остаток средств на конец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8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4 966 900,42 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66202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i="1" kern="1200" dirty="0" err="1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Справочно</a:t>
                      </a:r>
                      <a:r>
                        <a:rPr lang="ru-RU" sz="1800" i="1" kern="1200" dirty="0">
                          <a:solidFill>
                            <a:schemeClr val="dk1"/>
                          </a:solidFill>
                          <a:latin typeface="TT NORMS"/>
                          <a:ea typeface="+mn-ea"/>
                          <a:cs typeface="+mn-cs"/>
                        </a:rPr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835 589,41₽</a:t>
                      </a:r>
                    </a:p>
                  </a:txBody>
                  <a:tcPr marL="0" marR="0" marT="0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Изображение выглядит как здание, внешний, дом, окно&#10;&#10;Автоматически созданное описание">
            <a:extLst>
              <a:ext uri="{FF2B5EF4-FFF2-40B4-BE49-F238E27FC236}">
                <a16:creationId xmlns:a16="http://schemas.microsoft.com/office/drawing/2014/main" id="{FC517CA8-8EA6-31EF-CD2E-25E81E6BCA9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2" y="0"/>
            <a:ext cx="8115848" cy="5299789"/>
          </a:xfrm>
          <a:prstGeom prst="flowChartPunchedCard">
            <a:avLst/>
          </a:prstGeom>
        </p:spPr>
      </p:pic>
      <p:sp>
        <p:nvSpPr>
          <p:cNvPr id="3" name="Параллелограмм 2">
            <a:extLst>
              <a:ext uri="{FF2B5EF4-FFF2-40B4-BE49-F238E27FC236}">
                <a16:creationId xmlns:a16="http://schemas.microsoft.com/office/drawing/2014/main" id="{AA677F9F-F9BB-571D-FCBA-29CA10001801}"/>
              </a:ext>
            </a:extLst>
          </p:cNvPr>
          <p:cNvSpPr/>
          <p:nvPr/>
        </p:nvSpPr>
        <p:spPr>
          <a:xfrm>
            <a:off x="0" y="2907593"/>
            <a:ext cx="6805914" cy="1800977"/>
          </a:xfrm>
          <a:prstGeom prst="parallelogram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0AC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400048" y="2987275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400049" y="4151496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10135</TotalTime>
  <Words>248</Words>
  <Application>Microsoft Macintosh PowerPoint</Application>
  <PresentationFormat>Экран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bratchikov vladimir</cp:lastModifiedBy>
  <cp:revision>462</cp:revision>
  <dcterms:created xsi:type="dcterms:W3CDTF">2022-01-28T09:16:54Z</dcterms:created>
  <dcterms:modified xsi:type="dcterms:W3CDTF">2024-10-10T12:48:46Z</dcterms:modified>
</cp:coreProperties>
</file>