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66" r:id="rId5"/>
    <p:sldId id="267" r:id="rId6"/>
    <p:sldId id="27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февраль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A5366D-3FE7-44B6-9946-FB3D016C8A5B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Восстановили работу </a:t>
          </a:r>
          <a:r>
            <a:rPr lang="ru-RU" sz="1600" dirty="0" err="1">
              <a:latin typeface="TT NORMS"/>
            </a:rPr>
            <a:t>домофонной</a:t>
          </a:r>
          <a:r>
            <a:rPr lang="ru-RU" sz="1600" dirty="0">
              <a:latin typeface="TT NORMS"/>
            </a:rPr>
            <a:t> системы</a:t>
          </a:r>
        </a:p>
      </dgm:t>
    </dgm:pt>
    <dgm:pt modelId="{E3510A9B-6D99-437A-9650-D10A60163566}" type="parTrans" cxnId="{F4200E47-B265-47F3-9BAF-65D4DCDEB0BE}">
      <dgm:prSet/>
      <dgm:spPr/>
      <dgm:t>
        <a:bodyPr/>
        <a:lstStyle/>
        <a:p>
          <a:endParaRPr lang="ru-RU"/>
        </a:p>
      </dgm:t>
    </dgm:pt>
    <dgm:pt modelId="{CC43442C-01DA-40AD-9716-A6744BFE7BB5}" type="sibTrans" cxnId="{F4200E47-B265-47F3-9BAF-65D4DCDEB0BE}">
      <dgm:prSet/>
      <dgm:spPr/>
      <dgm:t>
        <a:bodyPr/>
        <a:lstStyle/>
        <a:p>
          <a:endParaRPr lang="ru-RU"/>
        </a:p>
      </dgm:t>
    </dgm:pt>
    <dgm:pt modelId="{2AD24C7E-5440-4A11-9CC8-2228D354230D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Восстановили работу автоматизированной системы коммерческого учета воды</a:t>
          </a:r>
        </a:p>
      </dgm:t>
    </dgm:pt>
    <dgm:pt modelId="{598C0B7D-DBFD-4C77-93C5-B1A8FA936006}" type="parTrans" cxnId="{9902A35E-7E6E-4892-9BAB-9D3E5BCC11F9}">
      <dgm:prSet/>
      <dgm:spPr/>
      <dgm:t>
        <a:bodyPr/>
        <a:lstStyle/>
        <a:p>
          <a:endParaRPr lang="ru-RU"/>
        </a:p>
      </dgm:t>
    </dgm:pt>
    <dgm:pt modelId="{3C1CD42B-713B-487E-A248-FD19AE4BA74A}" type="sibTrans" cxnId="{9902A35E-7E6E-4892-9BAB-9D3E5BCC11F9}">
      <dgm:prSet/>
      <dgm:spPr/>
      <dgm:t>
        <a:bodyPr/>
        <a:lstStyle/>
        <a:p>
          <a:endParaRPr lang="ru-RU"/>
        </a:p>
      </dgm:t>
    </dgm:pt>
    <dgm:pt modelId="{1F655B5E-70DE-4FDC-BCD0-9046437BCE2E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Восстановили  циркуляцию в системе горячего водоснабжения</a:t>
          </a:r>
        </a:p>
      </dgm:t>
    </dgm:pt>
    <dgm:pt modelId="{A9331ADF-D13E-4BD8-8C03-C754C1CCB088}" type="parTrans" cxnId="{2142EFF0-4164-46C2-BCDB-97ADB1D46E62}">
      <dgm:prSet/>
      <dgm:spPr/>
      <dgm:t>
        <a:bodyPr/>
        <a:lstStyle/>
        <a:p>
          <a:endParaRPr lang="ru-RU"/>
        </a:p>
      </dgm:t>
    </dgm:pt>
    <dgm:pt modelId="{57480369-EB67-4EAE-96CB-ADB16AC36FC6}" type="sibTrans" cxnId="{2142EFF0-4164-46C2-BCDB-97ADB1D46E62}">
      <dgm:prSet/>
      <dgm:spPr/>
      <dgm:t>
        <a:bodyPr/>
        <a:lstStyle/>
        <a:p>
          <a:endParaRPr lang="ru-RU"/>
        </a:p>
      </dgm:t>
    </dgm:pt>
    <dgm:pt modelId="{EE306E9C-146E-4037-86C2-52F9CFBE4F3B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Скорректировали время включения освещения в местах общего пользования</a:t>
          </a:r>
        </a:p>
      </dgm:t>
    </dgm:pt>
    <dgm:pt modelId="{9705B90B-2543-4A7D-A7D3-79E1DCE36616}" type="parTrans" cxnId="{8F204479-80F1-4E0F-B0C2-F60399927887}">
      <dgm:prSet/>
      <dgm:spPr/>
      <dgm:t>
        <a:bodyPr/>
        <a:lstStyle/>
        <a:p>
          <a:endParaRPr lang="ru-RU"/>
        </a:p>
      </dgm:t>
    </dgm:pt>
    <dgm:pt modelId="{573889A1-FD9D-45B2-BCC3-CAD1D8E15B71}" type="sibTrans" cxnId="{8F204479-80F1-4E0F-B0C2-F60399927887}">
      <dgm:prSet/>
      <dgm:spPr/>
      <dgm:t>
        <a:bodyPr/>
        <a:lstStyle/>
        <a:p>
          <a:endParaRPr lang="ru-RU"/>
        </a:p>
      </dgm:t>
    </dgm:pt>
    <dgm:pt modelId="{C356A096-7120-4BD3-A2E6-8A95A3EAD9B2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Пролив системы горячего водоснабжения с целью очистки системы от осадков</a:t>
          </a:r>
        </a:p>
      </dgm:t>
    </dgm:pt>
    <dgm:pt modelId="{D46025EF-D6C5-471F-B338-9DE1BC979C11}" type="parTrans" cxnId="{333E446D-0A17-4AB8-970E-B21C2F450861}">
      <dgm:prSet/>
      <dgm:spPr/>
      <dgm:t>
        <a:bodyPr/>
        <a:lstStyle/>
        <a:p>
          <a:endParaRPr lang="ru-RU"/>
        </a:p>
      </dgm:t>
    </dgm:pt>
    <dgm:pt modelId="{F06F7FA7-CACC-4D80-B871-297825FDB12F}" type="sibTrans" cxnId="{333E446D-0A17-4AB8-970E-B21C2F450861}">
      <dgm:prSet/>
      <dgm:spPr/>
      <dgm:t>
        <a:bodyPr/>
        <a:lstStyle/>
        <a:p>
          <a:endParaRPr lang="ru-RU"/>
        </a:p>
      </dgm:t>
    </dgm:pt>
    <dgm:pt modelId="{6AEE4443-1F79-422A-8370-3C4F823A84F7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Обследование и замена ламп внутреннего освещения и аварийного освещения</a:t>
          </a:r>
        </a:p>
      </dgm:t>
    </dgm:pt>
    <dgm:pt modelId="{4B41A371-C042-4EBC-AE1B-80E0079F3D49}" type="parTrans" cxnId="{9C47E170-0EEA-4370-A055-870EC2060721}">
      <dgm:prSet/>
      <dgm:spPr/>
      <dgm:t>
        <a:bodyPr/>
        <a:lstStyle/>
        <a:p>
          <a:endParaRPr lang="ru-RU"/>
        </a:p>
      </dgm:t>
    </dgm:pt>
    <dgm:pt modelId="{9E65C62E-1207-4F85-B720-6C55962FD0B5}" type="sibTrans" cxnId="{9C47E170-0EEA-4370-A055-870EC2060721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B096780A-BBC8-415D-A39B-BBC4B43F6D00}" type="pres">
      <dgm:prSet presAssocID="{26A5366D-3FE7-44B6-9946-FB3D016C8A5B}" presName="thickLine" presStyleLbl="alignNode1" presStyleIdx="0" presStyleCnt="6"/>
      <dgm:spPr/>
    </dgm:pt>
    <dgm:pt modelId="{0AA67AC9-8942-405A-9828-10F7EEF0EE5A}" type="pres">
      <dgm:prSet presAssocID="{26A5366D-3FE7-44B6-9946-FB3D016C8A5B}" presName="horz1" presStyleCnt="0"/>
      <dgm:spPr/>
    </dgm:pt>
    <dgm:pt modelId="{6A712942-1A7C-4014-AE64-95DAE85F7CD8}" type="pres">
      <dgm:prSet presAssocID="{26A5366D-3FE7-44B6-9946-FB3D016C8A5B}" presName="tx1" presStyleLbl="revTx" presStyleIdx="0" presStyleCnt="6"/>
      <dgm:spPr/>
    </dgm:pt>
    <dgm:pt modelId="{6E2E6A6D-702B-47D1-92A7-6EFBB94FB97D}" type="pres">
      <dgm:prSet presAssocID="{26A5366D-3FE7-44B6-9946-FB3D016C8A5B}" presName="vert1" presStyleCnt="0"/>
      <dgm:spPr/>
    </dgm:pt>
    <dgm:pt modelId="{26E8B82B-E587-4A40-B0EC-D60773B4B0BE}" type="pres">
      <dgm:prSet presAssocID="{2AD24C7E-5440-4A11-9CC8-2228D354230D}" presName="thickLine" presStyleLbl="alignNode1" presStyleIdx="1" presStyleCnt="6"/>
      <dgm:spPr/>
    </dgm:pt>
    <dgm:pt modelId="{78A16143-111D-4C90-8049-E32A07AAA427}" type="pres">
      <dgm:prSet presAssocID="{2AD24C7E-5440-4A11-9CC8-2228D354230D}" presName="horz1" presStyleCnt="0"/>
      <dgm:spPr/>
    </dgm:pt>
    <dgm:pt modelId="{2C9C1BFC-9688-40A6-9187-0AA12B108996}" type="pres">
      <dgm:prSet presAssocID="{2AD24C7E-5440-4A11-9CC8-2228D354230D}" presName="tx1" presStyleLbl="revTx" presStyleIdx="1" presStyleCnt="6"/>
      <dgm:spPr/>
    </dgm:pt>
    <dgm:pt modelId="{FB9D9D60-D2AB-427E-97BB-C9B6D0E5D35C}" type="pres">
      <dgm:prSet presAssocID="{2AD24C7E-5440-4A11-9CC8-2228D354230D}" presName="vert1" presStyleCnt="0"/>
      <dgm:spPr/>
    </dgm:pt>
    <dgm:pt modelId="{5B07E33E-3B2A-4505-8AEC-04E7DBFE0FEC}" type="pres">
      <dgm:prSet presAssocID="{1F655B5E-70DE-4FDC-BCD0-9046437BCE2E}" presName="thickLine" presStyleLbl="alignNode1" presStyleIdx="2" presStyleCnt="6"/>
      <dgm:spPr/>
    </dgm:pt>
    <dgm:pt modelId="{957D8A0C-AC9B-4EB5-9709-B56E8494C337}" type="pres">
      <dgm:prSet presAssocID="{1F655B5E-70DE-4FDC-BCD0-9046437BCE2E}" presName="horz1" presStyleCnt="0"/>
      <dgm:spPr/>
    </dgm:pt>
    <dgm:pt modelId="{D56C1587-6F58-4F5B-8E7E-AF1677A2A01D}" type="pres">
      <dgm:prSet presAssocID="{1F655B5E-70DE-4FDC-BCD0-9046437BCE2E}" presName="tx1" presStyleLbl="revTx" presStyleIdx="2" presStyleCnt="6"/>
      <dgm:spPr/>
    </dgm:pt>
    <dgm:pt modelId="{55F5A036-AF53-4A7C-ADCB-4EE011B7A579}" type="pres">
      <dgm:prSet presAssocID="{1F655B5E-70DE-4FDC-BCD0-9046437BCE2E}" presName="vert1" presStyleCnt="0"/>
      <dgm:spPr/>
    </dgm:pt>
    <dgm:pt modelId="{81E62439-E053-486A-99B3-0F15F0F4313D}" type="pres">
      <dgm:prSet presAssocID="{EE306E9C-146E-4037-86C2-52F9CFBE4F3B}" presName="thickLine" presStyleLbl="alignNode1" presStyleIdx="3" presStyleCnt="6"/>
      <dgm:spPr/>
    </dgm:pt>
    <dgm:pt modelId="{562D6C6A-23F2-46E1-8CA4-9C53D18B2E5B}" type="pres">
      <dgm:prSet presAssocID="{EE306E9C-146E-4037-86C2-52F9CFBE4F3B}" presName="horz1" presStyleCnt="0"/>
      <dgm:spPr/>
    </dgm:pt>
    <dgm:pt modelId="{86382558-F0D0-4605-A778-3414D885C75B}" type="pres">
      <dgm:prSet presAssocID="{EE306E9C-146E-4037-86C2-52F9CFBE4F3B}" presName="tx1" presStyleLbl="revTx" presStyleIdx="3" presStyleCnt="6"/>
      <dgm:spPr/>
    </dgm:pt>
    <dgm:pt modelId="{BFEACFD5-D841-4560-9BE5-B333C3FC3BE3}" type="pres">
      <dgm:prSet presAssocID="{EE306E9C-146E-4037-86C2-52F9CFBE4F3B}" presName="vert1" presStyleCnt="0"/>
      <dgm:spPr/>
    </dgm:pt>
    <dgm:pt modelId="{EDBF5CD0-8C72-4EDB-AA14-7D1908C4B1F1}" type="pres">
      <dgm:prSet presAssocID="{C356A096-7120-4BD3-A2E6-8A95A3EAD9B2}" presName="thickLine" presStyleLbl="alignNode1" presStyleIdx="4" presStyleCnt="6"/>
      <dgm:spPr/>
    </dgm:pt>
    <dgm:pt modelId="{4AC23B04-56BB-49D3-89A3-0FAE02FCE027}" type="pres">
      <dgm:prSet presAssocID="{C356A096-7120-4BD3-A2E6-8A95A3EAD9B2}" presName="horz1" presStyleCnt="0"/>
      <dgm:spPr/>
    </dgm:pt>
    <dgm:pt modelId="{4F41984F-1D80-4185-8FE0-9FBE0341B29A}" type="pres">
      <dgm:prSet presAssocID="{C356A096-7120-4BD3-A2E6-8A95A3EAD9B2}" presName="tx1" presStyleLbl="revTx" presStyleIdx="4" presStyleCnt="6"/>
      <dgm:spPr/>
    </dgm:pt>
    <dgm:pt modelId="{C765ED8A-F469-4066-9839-44707D03AD26}" type="pres">
      <dgm:prSet presAssocID="{C356A096-7120-4BD3-A2E6-8A95A3EAD9B2}" presName="vert1" presStyleCnt="0"/>
      <dgm:spPr/>
    </dgm:pt>
    <dgm:pt modelId="{ABB325CE-676A-4F99-AEBD-C05A015B55AF}" type="pres">
      <dgm:prSet presAssocID="{6AEE4443-1F79-422A-8370-3C4F823A84F7}" presName="thickLine" presStyleLbl="alignNode1" presStyleIdx="5" presStyleCnt="6"/>
      <dgm:spPr/>
    </dgm:pt>
    <dgm:pt modelId="{03D47280-3BC1-41E6-98B9-2179425C669C}" type="pres">
      <dgm:prSet presAssocID="{6AEE4443-1F79-422A-8370-3C4F823A84F7}" presName="horz1" presStyleCnt="0"/>
      <dgm:spPr/>
    </dgm:pt>
    <dgm:pt modelId="{405FDCC8-69C4-4971-BCCC-2D5DABD5D49D}" type="pres">
      <dgm:prSet presAssocID="{6AEE4443-1F79-422A-8370-3C4F823A84F7}" presName="tx1" presStyleLbl="revTx" presStyleIdx="5" presStyleCnt="6"/>
      <dgm:spPr/>
    </dgm:pt>
    <dgm:pt modelId="{D174923D-C706-4E83-8033-6B9CC08479BE}" type="pres">
      <dgm:prSet presAssocID="{6AEE4443-1F79-422A-8370-3C4F823A84F7}" presName="vert1" presStyleCnt="0"/>
      <dgm:spPr/>
    </dgm:pt>
  </dgm:ptLst>
  <dgm:cxnLst>
    <dgm:cxn modelId="{2E9D6C15-37AC-4935-8108-C32E4D28541C}" type="presOf" srcId="{6AEE4443-1F79-422A-8370-3C4F823A84F7}" destId="{405FDCC8-69C4-4971-BCCC-2D5DABD5D49D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9902A35E-7E6E-4892-9BAB-9D3E5BCC11F9}" srcId="{7CF33A2E-ABA6-4CC0-B113-D45AFE9B77D2}" destId="{2AD24C7E-5440-4A11-9CC8-2228D354230D}" srcOrd="1" destOrd="0" parTransId="{598C0B7D-DBFD-4C77-93C5-B1A8FA936006}" sibTransId="{3C1CD42B-713B-487E-A248-FD19AE4BA74A}"/>
    <dgm:cxn modelId="{F4200E47-B265-47F3-9BAF-65D4DCDEB0BE}" srcId="{7CF33A2E-ABA6-4CC0-B113-D45AFE9B77D2}" destId="{26A5366D-3FE7-44B6-9946-FB3D016C8A5B}" srcOrd="0" destOrd="0" parTransId="{E3510A9B-6D99-437A-9650-D10A60163566}" sibTransId="{CC43442C-01DA-40AD-9716-A6744BFE7BB5}"/>
    <dgm:cxn modelId="{0DA6FA47-9EA9-456F-A6F3-130792E2CC0F}" type="presOf" srcId="{26A5366D-3FE7-44B6-9946-FB3D016C8A5B}" destId="{6A712942-1A7C-4014-AE64-95DAE85F7CD8}" srcOrd="0" destOrd="0" presId="urn:microsoft.com/office/officeart/2008/layout/LinedList"/>
    <dgm:cxn modelId="{333E446D-0A17-4AB8-970E-B21C2F450861}" srcId="{7CF33A2E-ABA6-4CC0-B113-D45AFE9B77D2}" destId="{C356A096-7120-4BD3-A2E6-8A95A3EAD9B2}" srcOrd="4" destOrd="0" parTransId="{D46025EF-D6C5-471F-B338-9DE1BC979C11}" sibTransId="{F06F7FA7-CACC-4D80-B871-297825FDB12F}"/>
    <dgm:cxn modelId="{9C47E170-0EEA-4370-A055-870EC2060721}" srcId="{7CF33A2E-ABA6-4CC0-B113-D45AFE9B77D2}" destId="{6AEE4443-1F79-422A-8370-3C4F823A84F7}" srcOrd="5" destOrd="0" parTransId="{4B41A371-C042-4EBC-AE1B-80E0079F3D49}" sibTransId="{9E65C62E-1207-4F85-B720-6C55962FD0B5}"/>
    <dgm:cxn modelId="{8F204479-80F1-4E0F-B0C2-F60399927887}" srcId="{7CF33A2E-ABA6-4CC0-B113-D45AFE9B77D2}" destId="{EE306E9C-146E-4037-86C2-52F9CFBE4F3B}" srcOrd="3" destOrd="0" parTransId="{9705B90B-2543-4A7D-A7D3-79E1DCE36616}" sibTransId="{573889A1-FD9D-45B2-BCC3-CAD1D8E15B71}"/>
    <dgm:cxn modelId="{BE429288-4B34-4050-8A51-78ECC51C1FF5}" type="presOf" srcId="{2AD24C7E-5440-4A11-9CC8-2228D354230D}" destId="{2C9C1BFC-9688-40A6-9187-0AA12B108996}" srcOrd="0" destOrd="0" presId="urn:microsoft.com/office/officeart/2008/layout/LinedList"/>
    <dgm:cxn modelId="{4CBD3794-B66C-43D5-8E27-86FE2DB3C89E}" type="presOf" srcId="{1F655B5E-70DE-4FDC-BCD0-9046437BCE2E}" destId="{D56C1587-6F58-4F5B-8E7E-AF1677A2A01D}" srcOrd="0" destOrd="0" presId="urn:microsoft.com/office/officeart/2008/layout/LinedList"/>
    <dgm:cxn modelId="{1539A4BC-77BE-4BCD-B3EA-55DACEEC63AE}" type="presOf" srcId="{C356A096-7120-4BD3-A2E6-8A95A3EAD9B2}" destId="{4F41984F-1D80-4185-8FE0-9FBE0341B29A}" srcOrd="0" destOrd="0" presId="urn:microsoft.com/office/officeart/2008/layout/LinedList"/>
    <dgm:cxn modelId="{49209DDB-0E26-4336-A100-FADFBCC1B29F}" type="presOf" srcId="{EE306E9C-146E-4037-86C2-52F9CFBE4F3B}" destId="{86382558-F0D0-4605-A778-3414D885C75B}" srcOrd="0" destOrd="0" presId="urn:microsoft.com/office/officeart/2008/layout/LinedList"/>
    <dgm:cxn modelId="{2142EFF0-4164-46C2-BCDB-97ADB1D46E62}" srcId="{7CF33A2E-ABA6-4CC0-B113-D45AFE9B77D2}" destId="{1F655B5E-70DE-4FDC-BCD0-9046437BCE2E}" srcOrd="2" destOrd="0" parTransId="{A9331ADF-D13E-4BD8-8C03-C754C1CCB088}" sibTransId="{57480369-EB67-4EAE-96CB-ADB16AC36FC6}"/>
    <dgm:cxn modelId="{03990C7B-7699-49A7-AD67-286E64168F51}" type="presParOf" srcId="{C144393C-C46A-407D-B9BB-663670DC4BDB}" destId="{B096780A-BBC8-415D-A39B-BBC4B43F6D00}" srcOrd="0" destOrd="0" presId="urn:microsoft.com/office/officeart/2008/layout/LinedList"/>
    <dgm:cxn modelId="{CE97D91A-FDE8-4B27-A77C-4E8C43F90EB7}" type="presParOf" srcId="{C144393C-C46A-407D-B9BB-663670DC4BDB}" destId="{0AA67AC9-8942-405A-9828-10F7EEF0EE5A}" srcOrd="1" destOrd="0" presId="urn:microsoft.com/office/officeart/2008/layout/LinedList"/>
    <dgm:cxn modelId="{7DD713E7-BF45-4E77-9A8C-89AB8778DAA4}" type="presParOf" srcId="{0AA67AC9-8942-405A-9828-10F7EEF0EE5A}" destId="{6A712942-1A7C-4014-AE64-95DAE85F7CD8}" srcOrd="0" destOrd="0" presId="urn:microsoft.com/office/officeart/2008/layout/LinedList"/>
    <dgm:cxn modelId="{FC11DDDD-FF0E-4FE1-BA17-036C97829094}" type="presParOf" srcId="{0AA67AC9-8942-405A-9828-10F7EEF0EE5A}" destId="{6E2E6A6D-702B-47D1-92A7-6EFBB94FB97D}" srcOrd="1" destOrd="0" presId="urn:microsoft.com/office/officeart/2008/layout/LinedList"/>
    <dgm:cxn modelId="{E262CB0C-D3A0-4037-9BDA-8D560F8FE13B}" type="presParOf" srcId="{C144393C-C46A-407D-B9BB-663670DC4BDB}" destId="{26E8B82B-E587-4A40-B0EC-D60773B4B0BE}" srcOrd="2" destOrd="0" presId="urn:microsoft.com/office/officeart/2008/layout/LinedList"/>
    <dgm:cxn modelId="{3A394DCE-FA95-4DEB-AF27-C4BBB216EB82}" type="presParOf" srcId="{C144393C-C46A-407D-B9BB-663670DC4BDB}" destId="{78A16143-111D-4C90-8049-E32A07AAA427}" srcOrd="3" destOrd="0" presId="urn:microsoft.com/office/officeart/2008/layout/LinedList"/>
    <dgm:cxn modelId="{94D50D3E-6700-4BDB-9E53-28C132CED8E7}" type="presParOf" srcId="{78A16143-111D-4C90-8049-E32A07AAA427}" destId="{2C9C1BFC-9688-40A6-9187-0AA12B108996}" srcOrd="0" destOrd="0" presId="urn:microsoft.com/office/officeart/2008/layout/LinedList"/>
    <dgm:cxn modelId="{C4EE9DB3-16E2-4F5D-9BCA-1638E0D4EC86}" type="presParOf" srcId="{78A16143-111D-4C90-8049-E32A07AAA427}" destId="{FB9D9D60-D2AB-427E-97BB-C9B6D0E5D35C}" srcOrd="1" destOrd="0" presId="urn:microsoft.com/office/officeart/2008/layout/LinedList"/>
    <dgm:cxn modelId="{57EAC533-77F9-4524-B361-0CF645B706CF}" type="presParOf" srcId="{C144393C-C46A-407D-B9BB-663670DC4BDB}" destId="{5B07E33E-3B2A-4505-8AEC-04E7DBFE0FEC}" srcOrd="4" destOrd="0" presId="urn:microsoft.com/office/officeart/2008/layout/LinedList"/>
    <dgm:cxn modelId="{B0D963B2-7C6B-48C9-8F31-03F4A4D2D3D0}" type="presParOf" srcId="{C144393C-C46A-407D-B9BB-663670DC4BDB}" destId="{957D8A0C-AC9B-4EB5-9709-B56E8494C337}" srcOrd="5" destOrd="0" presId="urn:microsoft.com/office/officeart/2008/layout/LinedList"/>
    <dgm:cxn modelId="{98CE62BB-F8C4-481A-B9D7-7CB8E3737463}" type="presParOf" srcId="{957D8A0C-AC9B-4EB5-9709-B56E8494C337}" destId="{D56C1587-6F58-4F5B-8E7E-AF1677A2A01D}" srcOrd="0" destOrd="0" presId="urn:microsoft.com/office/officeart/2008/layout/LinedList"/>
    <dgm:cxn modelId="{3D1CBCC6-253A-4F41-8F90-311F6EC192AD}" type="presParOf" srcId="{957D8A0C-AC9B-4EB5-9709-B56E8494C337}" destId="{55F5A036-AF53-4A7C-ADCB-4EE011B7A579}" srcOrd="1" destOrd="0" presId="urn:microsoft.com/office/officeart/2008/layout/LinedList"/>
    <dgm:cxn modelId="{98F72A17-08B5-4400-80A3-D6B29012549D}" type="presParOf" srcId="{C144393C-C46A-407D-B9BB-663670DC4BDB}" destId="{81E62439-E053-486A-99B3-0F15F0F4313D}" srcOrd="6" destOrd="0" presId="urn:microsoft.com/office/officeart/2008/layout/LinedList"/>
    <dgm:cxn modelId="{842FD924-4E2E-4AEB-8AA9-75F3DB6CEF5E}" type="presParOf" srcId="{C144393C-C46A-407D-B9BB-663670DC4BDB}" destId="{562D6C6A-23F2-46E1-8CA4-9C53D18B2E5B}" srcOrd="7" destOrd="0" presId="urn:microsoft.com/office/officeart/2008/layout/LinedList"/>
    <dgm:cxn modelId="{7F260AC4-1769-4243-9C4F-323956A14533}" type="presParOf" srcId="{562D6C6A-23F2-46E1-8CA4-9C53D18B2E5B}" destId="{86382558-F0D0-4605-A778-3414D885C75B}" srcOrd="0" destOrd="0" presId="urn:microsoft.com/office/officeart/2008/layout/LinedList"/>
    <dgm:cxn modelId="{06C8DCF6-9723-41A8-9B11-806252DA091A}" type="presParOf" srcId="{562D6C6A-23F2-46E1-8CA4-9C53D18B2E5B}" destId="{BFEACFD5-D841-4560-9BE5-B333C3FC3BE3}" srcOrd="1" destOrd="0" presId="urn:microsoft.com/office/officeart/2008/layout/LinedList"/>
    <dgm:cxn modelId="{176B6E6B-D03B-4FAA-AA7E-8C4EECE519A4}" type="presParOf" srcId="{C144393C-C46A-407D-B9BB-663670DC4BDB}" destId="{EDBF5CD0-8C72-4EDB-AA14-7D1908C4B1F1}" srcOrd="8" destOrd="0" presId="urn:microsoft.com/office/officeart/2008/layout/LinedList"/>
    <dgm:cxn modelId="{9B3AE7FA-C51A-4A60-9671-A48EFA850C71}" type="presParOf" srcId="{C144393C-C46A-407D-B9BB-663670DC4BDB}" destId="{4AC23B04-56BB-49D3-89A3-0FAE02FCE027}" srcOrd="9" destOrd="0" presId="urn:microsoft.com/office/officeart/2008/layout/LinedList"/>
    <dgm:cxn modelId="{75B9C88E-A306-4485-AF58-E02787E52C29}" type="presParOf" srcId="{4AC23B04-56BB-49D3-89A3-0FAE02FCE027}" destId="{4F41984F-1D80-4185-8FE0-9FBE0341B29A}" srcOrd="0" destOrd="0" presId="urn:microsoft.com/office/officeart/2008/layout/LinedList"/>
    <dgm:cxn modelId="{CA86756C-DF0F-4FA4-B13C-B759720ADAAD}" type="presParOf" srcId="{4AC23B04-56BB-49D3-89A3-0FAE02FCE027}" destId="{C765ED8A-F469-4066-9839-44707D03AD26}" srcOrd="1" destOrd="0" presId="urn:microsoft.com/office/officeart/2008/layout/LinedList"/>
    <dgm:cxn modelId="{D1ECA5C5-5A26-4013-BE5C-51B5B84FBA55}" type="presParOf" srcId="{C144393C-C46A-407D-B9BB-663670DC4BDB}" destId="{ABB325CE-676A-4F99-AEBD-C05A015B55AF}" srcOrd="10" destOrd="0" presId="urn:microsoft.com/office/officeart/2008/layout/LinedList"/>
    <dgm:cxn modelId="{DE70DB06-E306-4B77-8949-08299D94ED03}" type="presParOf" srcId="{C144393C-C46A-407D-B9BB-663670DC4BDB}" destId="{03D47280-3BC1-41E6-98B9-2179425C669C}" srcOrd="11" destOrd="0" presId="urn:microsoft.com/office/officeart/2008/layout/LinedList"/>
    <dgm:cxn modelId="{CA9A5106-0D59-41AC-AC32-7E4A89FA5B90}" type="presParOf" srcId="{03D47280-3BC1-41E6-98B9-2179425C669C}" destId="{405FDCC8-69C4-4971-BCCC-2D5DABD5D49D}" srcOrd="0" destOrd="0" presId="urn:microsoft.com/office/officeart/2008/layout/LinedList"/>
    <dgm:cxn modelId="{1B942EF5-14A5-4FB0-B410-BEEFF2C64CCE}" type="presParOf" srcId="{03D47280-3BC1-41E6-98B9-2179425C669C}" destId="{D174923D-C706-4E83-8033-6B9CC08479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февраль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780A-BBC8-415D-A39B-BBC4B43F6D00}">
      <dsp:nvSpPr>
        <dsp:cNvPr id="0" name=""/>
        <dsp:cNvSpPr/>
      </dsp:nvSpPr>
      <dsp:spPr>
        <a:xfrm>
          <a:off x="0" y="232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712942-1A7C-4014-AE64-95DAE85F7CD8}">
      <dsp:nvSpPr>
        <dsp:cNvPr id="0" name=""/>
        <dsp:cNvSpPr/>
      </dsp:nvSpPr>
      <dsp:spPr>
        <a:xfrm>
          <a:off x="0" y="2320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Восстановили работу </a:t>
          </a:r>
          <a:r>
            <a:rPr lang="ru-RU" sz="1600" kern="1200" dirty="0" err="1">
              <a:latin typeface="TT NORMS"/>
            </a:rPr>
            <a:t>домофонной</a:t>
          </a:r>
          <a:r>
            <a:rPr lang="ru-RU" sz="1600" kern="1200" dirty="0">
              <a:latin typeface="TT NORMS"/>
            </a:rPr>
            <a:t> системы</a:t>
          </a:r>
        </a:p>
      </dsp:txBody>
      <dsp:txXfrm>
        <a:off x="0" y="2320"/>
        <a:ext cx="8594330" cy="791418"/>
      </dsp:txXfrm>
    </dsp:sp>
    <dsp:sp modelId="{26E8B82B-E587-4A40-B0EC-D60773B4B0BE}">
      <dsp:nvSpPr>
        <dsp:cNvPr id="0" name=""/>
        <dsp:cNvSpPr/>
      </dsp:nvSpPr>
      <dsp:spPr>
        <a:xfrm>
          <a:off x="0" y="793739"/>
          <a:ext cx="8594330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9C1BFC-9688-40A6-9187-0AA12B108996}">
      <dsp:nvSpPr>
        <dsp:cNvPr id="0" name=""/>
        <dsp:cNvSpPr/>
      </dsp:nvSpPr>
      <dsp:spPr>
        <a:xfrm>
          <a:off x="0" y="793739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Восстановили работу автоматизированной системы коммерческого учета воды</a:t>
          </a:r>
        </a:p>
      </dsp:txBody>
      <dsp:txXfrm>
        <a:off x="0" y="793739"/>
        <a:ext cx="8594330" cy="791418"/>
      </dsp:txXfrm>
    </dsp:sp>
    <dsp:sp modelId="{5B07E33E-3B2A-4505-8AEC-04E7DBFE0FEC}">
      <dsp:nvSpPr>
        <dsp:cNvPr id="0" name=""/>
        <dsp:cNvSpPr/>
      </dsp:nvSpPr>
      <dsp:spPr>
        <a:xfrm>
          <a:off x="0" y="1585158"/>
          <a:ext cx="8594330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6C1587-6F58-4F5B-8E7E-AF1677A2A01D}">
      <dsp:nvSpPr>
        <dsp:cNvPr id="0" name=""/>
        <dsp:cNvSpPr/>
      </dsp:nvSpPr>
      <dsp:spPr>
        <a:xfrm>
          <a:off x="0" y="1585158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Восстановили  циркуляцию в системе горячего водоснабжения</a:t>
          </a:r>
        </a:p>
      </dsp:txBody>
      <dsp:txXfrm>
        <a:off x="0" y="1585158"/>
        <a:ext cx="8594330" cy="791418"/>
      </dsp:txXfrm>
    </dsp:sp>
    <dsp:sp modelId="{81E62439-E053-486A-99B3-0F15F0F4313D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382558-F0D0-4605-A778-3414D885C75B}">
      <dsp:nvSpPr>
        <dsp:cNvPr id="0" name=""/>
        <dsp:cNvSpPr/>
      </dsp:nvSpPr>
      <dsp:spPr>
        <a:xfrm>
          <a:off x="0" y="2376577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Скорректировали время включения освещения в местах общего пользования</a:t>
          </a:r>
        </a:p>
      </dsp:txBody>
      <dsp:txXfrm>
        <a:off x="0" y="2376577"/>
        <a:ext cx="8594330" cy="791418"/>
      </dsp:txXfrm>
    </dsp:sp>
    <dsp:sp modelId="{EDBF5CD0-8C72-4EDB-AA14-7D1908C4B1F1}">
      <dsp:nvSpPr>
        <dsp:cNvPr id="0" name=""/>
        <dsp:cNvSpPr/>
      </dsp:nvSpPr>
      <dsp:spPr>
        <a:xfrm>
          <a:off x="0" y="3167996"/>
          <a:ext cx="8594330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41984F-1D80-4185-8FE0-9FBE0341B29A}">
      <dsp:nvSpPr>
        <dsp:cNvPr id="0" name=""/>
        <dsp:cNvSpPr/>
      </dsp:nvSpPr>
      <dsp:spPr>
        <a:xfrm>
          <a:off x="0" y="3167996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Пролив системы горячего водоснабжения с целью очистки системы от осадков</a:t>
          </a:r>
        </a:p>
      </dsp:txBody>
      <dsp:txXfrm>
        <a:off x="0" y="3167996"/>
        <a:ext cx="8594330" cy="791418"/>
      </dsp:txXfrm>
    </dsp:sp>
    <dsp:sp modelId="{ABB325CE-676A-4F99-AEBD-C05A015B55AF}">
      <dsp:nvSpPr>
        <dsp:cNvPr id="0" name=""/>
        <dsp:cNvSpPr/>
      </dsp:nvSpPr>
      <dsp:spPr>
        <a:xfrm>
          <a:off x="0" y="3959415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5FDCC8-69C4-4971-BCCC-2D5DABD5D49D}">
      <dsp:nvSpPr>
        <dsp:cNvPr id="0" name=""/>
        <dsp:cNvSpPr/>
      </dsp:nvSpPr>
      <dsp:spPr>
        <a:xfrm>
          <a:off x="0" y="3959415"/>
          <a:ext cx="8594330" cy="79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Обследование и замена ламп внутреннего освещения и аварийного освещения</a:t>
          </a:r>
        </a:p>
      </dsp:txBody>
      <dsp:txXfrm>
        <a:off x="0" y="3959415"/>
        <a:ext cx="8594330" cy="791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Февраль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189473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Техническое обслуживание системы видеонаблюдения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78405576-14FD-D476-CEC0-211633642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51" y="1375194"/>
            <a:ext cx="3080710" cy="410761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дерев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EFA7040A-5942-A2AB-1FB0-ECE599028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52" y="1375194"/>
            <a:ext cx="3080710" cy="41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904516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февраль 2023 года выполнили 11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289815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февраль 2023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60565"/>
              </p:ext>
            </p:extLst>
          </p:nvPr>
        </p:nvGraphicFramePr>
        <p:xfrm>
          <a:off x="513476" y="2179320"/>
          <a:ext cx="8134826" cy="165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413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406741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прилегающая территории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Уборка в помещении ввода распределительного узла электроэнергии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T NOR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Обметание пыли с потолка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Продолжение работ по наладке системы горячего водоснабжения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Влажная протирка трубопроводов, навигации и другого навесного оборудования на высоте выше 2-х метров </a:t>
                      </a:r>
                    </a:p>
                  </a:txBody>
                  <a:tcPr marL="7620" marR="7620" marT="762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4466</TotalTime>
  <Words>218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Владимир Братчиков</cp:lastModifiedBy>
  <cp:revision>396</cp:revision>
  <dcterms:created xsi:type="dcterms:W3CDTF">2022-01-28T09:16:54Z</dcterms:created>
  <dcterms:modified xsi:type="dcterms:W3CDTF">2023-03-06T09:29:28Z</dcterms:modified>
</cp:coreProperties>
</file>