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75" r:id="rId5"/>
    <p:sldId id="277" r:id="rId6"/>
    <p:sldId id="263" r:id="rId7"/>
    <p:sldId id="264" r:id="rId8"/>
    <p:sldId id="265" r:id="rId9"/>
    <p:sldId id="274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75" d="100"/>
          <a:sy n="75" d="100"/>
        </p:scale>
        <p:origin x="202" y="-1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апрель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Устранили течь в техническом шкафу: произвели сварочные работы и заменили резьбу стояка горячего водоснабжения (апартамент № 182)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Проверили работу пожарной сигнализации (подъезд № 3)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Заменили лампы в светильнике аварийного освещения над машиноместом № 155 (2 шт.) 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5790025C-E9C8-4C4A-93B3-98BEC53DF985}">
      <dgm:prSet custT="1"/>
      <dgm:spPr/>
      <dgm:t>
        <a:bodyPr/>
        <a:lstStyle/>
        <a:p>
          <a:endParaRPr lang="ru-RU" sz="1900" dirty="0">
            <a:latin typeface="TT NORMS"/>
          </a:endParaRPr>
        </a:p>
      </dgm:t>
    </dgm:pt>
    <dgm:pt modelId="{2908B5B8-911E-4765-AE44-1B35B46C1A54}" type="parTrans" cxnId="{C73E3CF8-1C22-4D4C-AF1E-8D142EDCE316}">
      <dgm:prSet/>
      <dgm:spPr/>
      <dgm:t>
        <a:bodyPr/>
        <a:lstStyle/>
        <a:p>
          <a:endParaRPr lang="ru-RU"/>
        </a:p>
      </dgm:t>
    </dgm:pt>
    <dgm:pt modelId="{D0A7F719-64FE-48D5-863D-CDF183714F86}" type="sibTrans" cxnId="{C73E3CF8-1C22-4D4C-AF1E-8D142EDCE316}">
      <dgm:prSet/>
      <dgm:spPr/>
      <dgm:t>
        <a:bodyPr/>
        <a:lstStyle/>
        <a:p>
          <a:endParaRPr lang="ru-RU"/>
        </a:p>
      </dgm:t>
    </dgm:pt>
    <dgm:pt modelId="{09592C0F-E808-45F4-88E0-05ABF9EFA19C}">
      <dgm:prSet custT="1"/>
      <dgm:spPr/>
      <dgm:t>
        <a:bodyPr/>
        <a:lstStyle/>
        <a:p>
          <a:r>
            <a:rPr lang="ru-RU" sz="1900" dirty="0">
              <a:latin typeface="TT NORMS"/>
            </a:rPr>
            <a:t>Заменили реле контроля фаз вводно-распределительного устройства (подъезд № 3)</a:t>
          </a:r>
        </a:p>
      </dgm:t>
    </dgm:pt>
    <dgm:pt modelId="{042911D5-A72D-435D-AB22-8F355F376E2B}" type="parTrans" cxnId="{2E97663F-D50E-4CC1-B33A-B04F47A076A5}">
      <dgm:prSet/>
      <dgm:spPr/>
      <dgm:t>
        <a:bodyPr/>
        <a:lstStyle/>
        <a:p>
          <a:endParaRPr lang="ru-RU"/>
        </a:p>
      </dgm:t>
    </dgm:pt>
    <dgm:pt modelId="{664FAEE9-526F-4F7E-A26D-F02C02A97805}" type="sibTrans" cxnId="{2E97663F-D50E-4CC1-B33A-B04F47A076A5}">
      <dgm:prSet/>
      <dgm:spPr/>
      <dgm:t>
        <a:bodyPr/>
        <a:lstStyle/>
        <a:p>
          <a:endParaRPr lang="ru-RU"/>
        </a:p>
      </dgm:t>
    </dgm:pt>
    <dgm:pt modelId="{9362FB66-B967-4DC3-BDA0-F204C6C5CBF2}">
      <dgm:prSet custT="1"/>
      <dgm:spPr/>
      <dgm:t>
        <a:bodyPr/>
        <a:lstStyle/>
        <a:p>
          <a:r>
            <a:rPr lang="ru-RU" sz="1900" dirty="0">
              <a:latin typeface="TT NORMS"/>
            </a:rPr>
            <a:t>Заменили аккумуляторы источников вторичного электропитания (2 шт.)</a:t>
          </a: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8FF08047-3375-4CAD-B408-3C666FCC661D}">
      <dgm:prSet custT="1"/>
      <dgm:spPr/>
      <dgm:t>
        <a:bodyPr/>
        <a:lstStyle/>
        <a:p>
          <a:r>
            <a:rPr lang="ru-RU" sz="1900" dirty="0">
              <a:latin typeface="TT NORMS"/>
            </a:rPr>
            <a:t>Заменили аккумуляторы лифта (4 шт., подъезд № 2)</a:t>
          </a:r>
        </a:p>
      </dgm:t>
    </dgm:pt>
    <dgm:pt modelId="{C8FAF2FF-7642-4B46-9057-48FB0100E998}" type="parTrans" cxnId="{0C6D828C-021D-4628-BEFE-95958B6DE89C}">
      <dgm:prSet/>
      <dgm:spPr/>
      <dgm:t>
        <a:bodyPr/>
        <a:lstStyle/>
        <a:p>
          <a:endParaRPr lang="ru-RU"/>
        </a:p>
      </dgm:t>
    </dgm:pt>
    <dgm:pt modelId="{F5C281D0-52D8-4D8C-BE92-97D77B9D04FE}" type="sibTrans" cxnId="{0C6D828C-021D-4628-BEFE-95958B6DE89C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7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7"/>
      <dgm:spPr/>
    </dgm:pt>
    <dgm:pt modelId="{378E7B9F-78DA-461A-8681-94208A0CE00B}" type="pres">
      <dgm:prSet presAssocID="{9362FB66-B967-4DC3-BDA0-F204C6C5CBF2}" presName="vert1" presStyleCnt="0"/>
      <dgm:spPr/>
    </dgm:pt>
    <dgm:pt modelId="{0A508C64-AD59-4156-B900-D9107422B3AE}" type="pres">
      <dgm:prSet presAssocID="{8FF08047-3375-4CAD-B408-3C666FCC661D}" presName="thickLine" presStyleLbl="alignNode1" presStyleIdx="1" presStyleCnt="7"/>
      <dgm:spPr/>
    </dgm:pt>
    <dgm:pt modelId="{452983AC-D817-4880-9D5D-090F27610D3D}" type="pres">
      <dgm:prSet presAssocID="{8FF08047-3375-4CAD-B408-3C666FCC661D}" presName="horz1" presStyleCnt="0"/>
      <dgm:spPr/>
    </dgm:pt>
    <dgm:pt modelId="{D8E605EF-D1D7-461E-BA81-693FBC4D5998}" type="pres">
      <dgm:prSet presAssocID="{8FF08047-3375-4CAD-B408-3C666FCC661D}" presName="tx1" presStyleLbl="revTx" presStyleIdx="1" presStyleCnt="7"/>
      <dgm:spPr/>
    </dgm:pt>
    <dgm:pt modelId="{DA9FAD0F-16D7-4A9E-B1F6-419D2A91DE75}" type="pres">
      <dgm:prSet presAssocID="{8FF08047-3375-4CAD-B408-3C666FCC661D}" presName="vert1" presStyleCnt="0"/>
      <dgm:spPr/>
    </dgm:pt>
    <dgm:pt modelId="{A5D15038-0EDA-4583-824F-9EA7E89588F5}" type="pres">
      <dgm:prSet presAssocID="{C45F8BB3-AB63-4EDC-89FB-B4501B82C166}" presName="thickLine" presStyleLbl="alignNode1" presStyleIdx="2" presStyleCnt="7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2" presStyleCnt="7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3" presStyleCnt="7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3" presStyleCnt="7"/>
      <dgm:spPr/>
    </dgm:pt>
    <dgm:pt modelId="{D5CD35E3-839C-4ABC-97BC-41C7B24C00D6}" type="pres">
      <dgm:prSet presAssocID="{5A86FEC0-0EF4-4A9A-BCCB-D14380FD539D}" presName="vert1" presStyleCnt="0"/>
      <dgm:spPr/>
    </dgm:pt>
    <dgm:pt modelId="{03BBAFFD-A5CB-4656-AD05-7ED91BF47C1D}" type="pres">
      <dgm:prSet presAssocID="{F5979DC0-E797-4015-A0F4-647D7F3A6E49}" presName="thickLine" presStyleLbl="alignNode1" presStyleIdx="4" presStyleCnt="7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4" presStyleCnt="7"/>
      <dgm:spPr/>
    </dgm:pt>
    <dgm:pt modelId="{7228716B-F84C-4D0D-98FD-C2A480A8EA0D}" type="pres">
      <dgm:prSet presAssocID="{F5979DC0-E797-4015-A0F4-647D7F3A6E49}" presName="vert1" presStyleCnt="0"/>
      <dgm:spPr/>
    </dgm:pt>
    <dgm:pt modelId="{A5587A50-14CC-453F-B625-1336B0BFDDBC}" type="pres">
      <dgm:prSet presAssocID="{5790025C-E9C8-4C4A-93B3-98BEC53DF985}" presName="thickLine" presStyleLbl="alignNode1" presStyleIdx="5" presStyleCnt="7" custLinFactNeighborY="8988"/>
      <dgm:spPr/>
    </dgm:pt>
    <dgm:pt modelId="{7EC9EF71-F43C-4946-9F47-820BF83F9460}" type="pres">
      <dgm:prSet presAssocID="{5790025C-E9C8-4C4A-93B3-98BEC53DF985}" presName="horz1" presStyleCnt="0"/>
      <dgm:spPr/>
    </dgm:pt>
    <dgm:pt modelId="{E2668016-7161-4190-A98C-89AA73F2CF1A}" type="pres">
      <dgm:prSet presAssocID="{5790025C-E9C8-4C4A-93B3-98BEC53DF985}" presName="tx1" presStyleLbl="revTx" presStyleIdx="5" presStyleCnt="7" custScaleY="92223"/>
      <dgm:spPr/>
    </dgm:pt>
    <dgm:pt modelId="{0C26D9EE-A6D1-4766-B760-5E73812B5E28}" type="pres">
      <dgm:prSet presAssocID="{5790025C-E9C8-4C4A-93B3-98BEC53DF985}" presName="vert1" presStyleCnt="0"/>
      <dgm:spPr/>
    </dgm:pt>
    <dgm:pt modelId="{C0054035-6255-4C13-A405-FC3BB3D7562D}" type="pres">
      <dgm:prSet presAssocID="{09592C0F-E808-45F4-88E0-05ABF9EFA19C}" presName="thickLine" presStyleLbl="alignNode1" presStyleIdx="6" presStyleCnt="7"/>
      <dgm:spPr/>
    </dgm:pt>
    <dgm:pt modelId="{B081CEFB-31B4-45AF-80D9-B35F3013396F}" type="pres">
      <dgm:prSet presAssocID="{09592C0F-E808-45F4-88E0-05ABF9EFA19C}" presName="horz1" presStyleCnt="0"/>
      <dgm:spPr/>
    </dgm:pt>
    <dgm:pt modelId="{B8AC319E-81C2-41C9-A5CD-5540E0EB388D}" type="pres">
      <dgm:prSet presAssocID="{09592C0F-E808-45F4-88E0-05ABF9EFA19C}" presName="tx1" presStyleLbl="revTx" presStyleIdx="6" presStyleCnt="7" custLinFactNeighborY="-88419"/>
      <dgm:spPr/>
    </dgm:pt>
    <dgm:pt modelId="{5842F3C4-A54D-4DC3-A72A-334EDF08D38A}" type="pres">
      <dgm:prSet presAssocID="{09592C0F-E808-45F4-88E0-05ABF9EFA19C}" presName="vert1" presStyleCnt="0"/>
      <dgm:spPr/>
    </dgm:pt>
  </dgm:ptLst>
  <dgm:cxnLst>
    <dgm:cxn modelId="{FC990E08-FB5F-46B2-8C0D-175F53118602}" type="presOf" srcId="{09592C0F-E808-45F4-88E0-05ABF9EFA19C}" destId="{B8AC319E-81C2-41C9-A5CD-5540E0EB388D}" srcOrd="0" destOrd="0" presId="urn:microsoft.com/office/officeart/2008/layout/LinedList"/>
    <dgm:cxn modelId="{FFD9D209-6D4A-4A6E-8D82-A4749FDEC453}" type="presOf" srcId="{9362FB66-B967-4DC3-BDA0-F204C6C5CBF2}" destId="{1DA583A7-81B8-447F-992A-C8BE68A51A42}" srcOrd="0" destOrd="0" presId="urn:microsoft.com/office/officeart/2008/layout/LinedList"/>
    <dgm:cxn modelId="{B82E581D-5A5A-46B5-BFD6-84F85FC0A717}" type="presOf" srcId="{8FF08047-3375-4CAD-B408-3C666FCC661D}" destId="{D8E605EF-D1D7-461E-BA81-693FBC4D5998}" srcOrd="0" destOrd="0" presId="urn:microsoft.com/office/officeart/2008/layout/LinedList"/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2" destOrd="0" parTransId="{146F310C-9D3F-4409-B375-B8B0D4AF533F}" sibTransId="{C740025E-CC51-4905-8577-2EA80BBE52A3}"/>
    <dgm:cxn modelId="{2E97663F-D50E-4CC1-B33A-B04F47A076A5}" srcId="{7CF33A2E-ABA6-4CC0-B113-D45AFE9B77D2}" destId="{09592C0F-E808-45F4-88E0-05ABF9EFA19C}" srcOrd="6" destOrd="0" parTransId="{042911D5-A72D-435D-AB22-8F355F376E2B}" sibTransId="{664FAEE9-526F-4F7E-A26D-F02C02A97805}"/>
    <dgm:cxn modelId="{07087E5B-094D-48A0-847F-4DAEEF8FDC65}" type="presOf" srcId="{5790025C-E9C8-4C4A-93B3-98BEC53DF985}" destId="{E2668016-7161-4190-A98C-89AA73F2CF1A}" srcOrd="0" destOrd="0" presId="urn:microsoft.com/office/officeart/2008/layout/LinedList"/>
    <dgm:cxn modelId="{9EABBD4A-5F5E-4E0F-BA4E-D8E75B6B0069}" srcId="{7CF33A2E-ABA6-4CC0-B113-D45AFE9B77D2}" destId="{5A86FEC0-0EF4-4A9A-BCCB-D14380FD539D}" srcOrd="3" destOrd="0" parTransId="{C98322D7-5BB3-4F0B-8CB4-60F75F4320B6}" sibTransId="{76829F95-143D-432F-B286-E6CAF01C7DB5}"/>
    <dgm:cxn modelId="{80B0BD73-4CE6-459B-BB40-D664D3EFA37A}" type="presOf" srcId="{F5979DC0-E797-4015-A0F4-647D7F3A6E49}" destId="{DCC8FAF0-36ED-4651-8C8F-59F4D94D8B7F}" srcOrd="0" destOrd="0" presId="urn:microsoft.com/office/officeart/2008/layout/LinedList"/>
    <dgm:cxn modelId="{0C6D828C-021D-4628-BEFE-95958B6DE89C}" srcId="{7CF33A2E-ABA6-4CC0-B113-D45AFE9B77D2}" destId="{8FF08047-3375-4CAD-B408-3C666FCC661D}" srcOrd="1" destOrd="0" parTransId="{C8FAF2FF-7642-4B46-9057-48FB0100E998}" sibTransId="{F5C281D0-52D8-4D8C-BE92-97D77B9D04FE}"/>
    <dgm:cxn modelId="{07731FC1-6CCF-46EF-B608-CDA1DD070DD3}" srcId="{7CF33A2E-ABA6-4CC0-B113-D45AFE9B77D2}" destId="{F5979DC0-E797-4015-A0F4-647D7F3A6E49}" srcOrd="4" destOrd="0" parTransId="{AE77BDF4-BF2D-492B-A0DD-D1CD08DE0690}" sibTransId="{4331ED7D-9D77-4899-897D-3EBBABAA7BB6}"/>
    <dgm:cxn modelId="{C73E3CF8-1C22-4D4C-AF1E-8D142EDCE316}" srcId="{7CF33A2E-ABA6-4CC0-B113-D45AFE9B77D2}" destId="{5790025C-E9C8-4C4A-93B3-98BEC53DF985}" srcOrd="5" destOrd="0" parTransId="{2908B5B8-911E-4765-AE44-1B35B46C1A54}" sibTransId="{D0A7F719-64FE-48D5-863D-CDF183714F86}"/>
    <dgm:cxn modelId="{8568968D-111C-40B8-B692-4750FF1CF4D2}" type="presParOf" srcId="{C144393C-C46A-407D-B9BB-663670DC4BDB}" destId="{4ACE0E73-ADBD-445D-97FF-0E0C792B73C4}" srcOrd="0" destOrd="0" presId="urn:microsoft.com/office/officeart/2008/layout/LinedList"/>
    <dgm:cxn modelId="{63C09681-989B-45A6-8072-981333F8631F}" type="presParOf" srcId="{C144393C-C46A-407D-B9BB-663670DC4BDB}" destId="{404D10FC-8603-4A05-98A9-D14FAE994B5C}" srcOrd="1" destOrd="0" presId="urn:microsoft.com/office/officeart/2008/layout/LinedList"/>
    <dgm:cxn modelId="{5E8B23AE-B4A0-4FC9-880F-078839527488}" type="presParOf" srcId="{404D10FC-8603-4A05-98A9-D14FAE994B5C}" destId="{1DA583A7-81B8-447F-992A-C8BE68A51A42}" srcOrd="0" destOrd="0" presId="urn:microsoft.com/office/officeart/2008/layout/LinedList"/>
    <dgm:cxn modelId="{EAE6A3B2-866B-478A-81F2-9E45DD741043}" type="presParOf" srcId="{404D10FC-8603-4A05-98A9-D14FAE994B5C}" destId="{378E7B9F-78DA-461A-8681-94208A0CE00B}" srcOrd="1" destOrd="0" presId="urn:microsoft.com/office/officeart/2008/layout/LinedList"/>
    <dgm:cxn modelId="{4ACEA7D6-8C8D-4A87-B7A7-068FF0CFF00B}" type="presParOf" srcId="{C144393C-C46A-407D-B9BB-663670DC4BDB}" destId="{0A508C64-AD59-4156-B900-D9107422B3AE}" srcOrd="2" destOrd="0" presId="urn:microsoft.com/office/officeart/2008/layout/LinedList"/>
    <dgm:cxn modelId="{33F5650C-2B5A-4B63-ACCC-D668D6670A74}" type="presParOf" srcId="{C144393C-C46A-407D-B9BB-663670DC4BDB}" destId="{452983AC-D817-4880-9D5D-090F27610D3D}" srcOrd="3" destOrd="0" presId="urn:microsoft.com/office/officeart/2008/layout/LinedList"/>
    <dgm:cxn modelId="{480A0346-74B4-4544-9A0D-B93A71A09119}" type="presParOf" srcId="{452983AC-D817-4880-9D5D-090F27610D3D}" destId="{D8E605EF-D1D7-461E-BA81-693FBC4D5998}" srcOrd="0" destOrd="0" presId="urn:microsoft.com/office/officeart/2008/layout/LinedList"/>
    <dgm:cxn modelId="{65BCC581-99C6-449B-90AD-EFB2C3111DFC}" type="presParOf" srcId="{452983AC-D817-4880-9D5D-090F27610D3D}" destId="{DA9FAD0F-16D7-4A9E-B1F6-419D2A91DE75}" srcOrd="1" destOrd="0" presId="urn:microsoft.com/office/officeart/2008/layout/LinedList"/>
    <dgm:cxn modelId="{F61D1366-FCBE-4E1C-B42B-20F5F351E7A3}" type="presParOf" srcId="{C144393C-C46A-407D-B9BB-663670DC4BDB}" destId="{A5D15038-0EDA-4583-824F-9EA7E89588F5}" srcOrd="4" destOrd="0" presId="urn:microsoft.com/office/officeart/2008/layout/LinedList"/>
    <dgm:cxn modelId="{197DE253-6FD6-413E-90CD-8ACB748D7D24}" type="presParOf" srcId="{C144393C-C46A-407D-B9BB-663670DC4BDB}" destId="{D1AE464C-DB27-4DB1-903F-10CC6ACAA335}" srcOrd="5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6" destOrd="0" presId="urn:microsoft.com/office/officeart/2008/layout/LinedList"/>
    <dgm:cxn modelId="{17EF0730-C4FB-4A44-8285-F9B90CEC5A38}" type="presParOf" srcId="{C144393C-C46A-407D-B9BB-663670DC4BDB}" destId="{BF1AF220-966A-416A-98FE-29DDE7509A19}" srcOrd="7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4B462DDA-2A6A-4CBE-8352-6EF60BD0E697}" type="presParOf" srcId="{C144393C-C46A-407D-B9BB-663670DC4BDB}" destId="{03BBAFFD-A5CB-4656-AD05-7ED91BF47C1D}" srcOrd="8" destOrd="0" presId="urn:microsoft.com/office/officeart/2008/layout/LinedList"/>
    <dgm:cxn modelId="{94DB95F0-DB6A-4047-90DB-367DE3A3E210}" type="presParOf" srcId="{C144393C-C46A-407D-B9BB-663670DC4BDB}" destId="{F41B3CDB-6A3A-4F35-904B-A2D83F0316AE}" srcOrd="9" destOrd="0" presId="urn:microsoft.com/office/officeart/2008/layout/LinedList"/>
    <dgm:cxn modelId="{7FE26385-9D7C-4A1A-ABC5-8B9A700B0EA4}" type="presParOf" srcId="{F41B3CDB-6A3A-4F35-904B-A2D83F0316AE}" destId="{DCC8FAF0-36ED-4651-8C8F-59F4D94D8B7F}" srcOrd="0" destOrd="0" presId="urn:microsoft.com/office/officeart/2008/layout/LinedList"/>
    <dgm:cxn modelId="{450958E6-30E4-4E79-8EC0-87A6E5038144}" type="presParOf" srcId="{F41B3CDB-6A3A-4F35-904B-A2D83F0316AE}" destId="{7228716B-F84C-4D0D-98FD-C2A480A8EA0D}" srcOrd="1" destOrd="0" presId="urn:microsoft.com/office/officeart/2008/layout/LinedList"/>
    <dgm:cxn modelId="{EF859A68-1DF1-472E-87CB-B11AD645EE61}" type="presParOf" srcId="{C144393C-C46A-407D-B9BB-663670DC4BDB}" destId="{A5587A50-14CC-453F-B625-1336B0BFDDBC}" srcOrd="10" destOrd="0" presId="urn:microsoft.com/office/officeart/2008/layout/LinedList"/>
    <dgm:cxn modelId="{E0E992C6-71C1-4185-9FFF-ACB59CDB0548}" type="presParOf" srcId="{C144393C-C46A-407D-B9BB-663670DC4BDB}" destId="{7EC9EF71-F43C-4946-9F47-820BF83F9460}" srcOrd="11" destOrd="0" presId="urn:microsoft.com/office/officeart/2008/layout/LinedList"/>
    <dgm:cxn modelId="{A3224E91-3E3C-48BC-BD46-D436A1FF79AF}" type="presParOf" srcId="{7EC9EF71-F43C-4946-9F47-820BF83F9460}" destId="{E2668016-7161-4190-A98C-89AA73F2CF1A}" srcOrd="0" destOrd="0" presId="urn:microsoft.com/office/officeart/2008/layout/LinedList"/>
    <dgm:cxn modelId="{2FFEABD9-C844-4680-A25C-8BDA8E4D3757}" type="presParOf" srcId="{7EC9EF71-F43C-4946-9F47-820BF83F9460}" destId="{0C26D9EE-A6D1-4766-B760-5E73812B5E28}" srcOrd="1" destOrd="0" presId="urn:microsoft.com/office/officeart/2008/layout/LinedList"/>
    <dgm:cxn modelId="{C4E1FD4F-9362-476C-BBA7-B75036D2A221}" type="presParOf" srcId="{C144393C-C46A-407D-B9BB-663670DC4BDB}" destId="{C0054035-6255-4C13-A405-FC3BB3D7562D}" srcOrd="12" destOrd="0" presId="urn:microsoft.com/office/officeart/2008/layout/LinedList"/>
    <dgm:cxn modelId="{711624F8-310C-46FC-B90A-05C954015EAD}" type="presParOf" srcId="{C144393C-C46A-407D-B9BB-663670DC4BDB}" destId="{B081CEFB-31B4-45AF-80D9-B35F3013396F}" srcOrd="13" destOrd="0" presId="urn:microsoft.com/office/officeart/2008/layout/LinedList"/>
    <dgm:cxn modelId="{60A448BD-CBFA-4BFB-8734-40ED36155E69}" type="presParOf" srcId="{B081CEFB-31B4-45AF-80D9-B35F3013396F}" destId="{B8AC319E-81C2-41C9-A5CD-5540E0EB388D}" srcOrd="0" destOrd="0" presId="urn:microsoft.com/office/officeart/2008/layout/LinedList"/>
    <dgm:cxn modelId="{67503587-C576-4FD4-B568-E06B52FA3861}" type="presParOf" srcId="{B081CEFB-31B4-45AF-80D9-B35F3013396F}" destId="{5842F3C4-A54D-4DC3-A72A-334EDF08D3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FCCF-3F07-404B-AF55-A41C6C6AC76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B423FF-EDD6-4A6B-B0E4-146B2C170C6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3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2300" dirty="0">
            <a:latin typeface="TT NORMS"/>
          </a:endParaRPr>
        </a:p>
      </dgm:t>
    </dgm:pt>
    <dgm:pt modelId="{396116D8-C5C5-41AE-AE97-CBF46E72E143}" type="parTrans" cxnId="{1B68D10A-BC43-4ABB-AE37-062FD4C77898}">
      <dgm:prSet/>
      <dgm:spPr/>
      <dgm:t>
        <a:bodyPr/>
        <a:lstStyle/>
        <a:p>
          <a:endParaRPr lang="en-US"/>
        </a:p>
      </dgm:t>
    </dgm:pt>
    <dgm:pt modelId="{56795B0E-4826-4A62-A554-68889B2CB461}" type="sibTrans" cxnId="{1B68D10A-BC43-4ABB-AE37-062FD4C77898}">
      <dgm:prSet/>
      <dgm:spPr/>
      <dgm:t>
        <a:bodyPr/>
        <a:lstStyle/>
        <a:p>
          <a:endParaRPr lang="en-US"/>
        </a:p>
      </dgm:t>
    </dgm:pt>
    <dgm:pt modelId="{F661AB5F-2595-4808-97DE-B99B477397C2}" type="pres">
      <dgm:prSet presAssocID="{C452FCCF-3F07-404B-AF55-A41C6C6AC76F}" presName="root" presStyleCnt="0">
        <dgm:presLayoutVars>
          <dgm:dir/>
          <dgm:resizeHandles val="exact"/>
        </dgm:presLayoutVars>
      </dgm:prSet>
      <dgm:spPr/>
    </dgm:pt>
    <dgm:pt modelId="{AE0E745F-7625-4425-A3D6-564FF86B258D}" type="pres">
      <dgm:prSet presAssocID="{B1B423FF-EDD6-4A6B-B0E4-146B2C170C62}" presName="compNode" presStyleCnt="0"/>
      <dgm:spPr/>
    </dgm:pt>
    <dgm:pt modelId="{99269CA9-DA0B-449D-A972-BABCC7A1CB1E}" type="pres">
      <dgm:prSet presAssocID="{B1B423FF-EDD6-4A6B-B0E4-146B2C170C62}" presName="bgRect" presStyleLbl="bgShp" presStyleIdx="0" presStyleCnt="1" custScaleX="95186" custScaleY="202880"/>
      <dgm:spPr/>
    </dgm:pt>
    <dgm:pt modelId="{9E7485B8-90D6-4534-837F-6D177A9D5C36}" type="pres">
      <dgm:prSet presAssocID="{B1B423FF-EDD6-4A6B-B0E4-146B2C170C62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0E12AF8-B7C6-422D-9497-22FA7DCB22D3}" type="pres">
      <dgm:prSet presAssocID="{B1B423FF-EDD6-4A6B-B0E4-146B2C170C62}" presName="spaceRect" presStyleCnt="0"/>
      <dgm:spPr/>
    </dgm:pt>
    <dgm:pt modelId="{E230831D-4A54-42E9-BF52-864719314319}" type="pres">
      <dgm:prSet presAssocID="{B1B423FF-EDD6-4A6B-B0E4-146B2C170C62}" presName="parTx" presStyleLbl="revTx" presStyleIdx="0" presStyleCnt="1" custScaleX="95283" custLinFactNeighborX="-2798" custLinFactNeighborY="2120">
        <dgm:presLayoutVars>
          <dgm:chMax val="0"/>
          <dgm:chPref val="0"/>
        </dgm:presLayoutVars>
      </dgm:prSet>
      <dgm:spPr/>
    </dgm:pt>
  </dgm:ptLst>
  <dgm:cxnLst>
    <dgm:cxn modelId="{1B68D10A-BC43-4ABB-AE37-062FD4C77898}" srcId="{C452FCCF-3F07-404B-AF55-A41C6C6AC76F}" destId="{B1B423FF-EDD6-4A6B-B0E4-146B2C170C62}" srcOrd="0" destOrd="0" parTransId="{396116D8-C5C5-41AE-AE97-CBF46E72E143}" sibTransId="{56795B0E-4826-4A62-A554-68889B2CB461}"/>
    <dgm:cxn modelId="{A9D1787D-4CC0-487A-BAF9-D64726A0CF8A}" type="presOf" srcId="{C452FCCF-3F07-404B-AF55-A41C6C6AC76F}" destId="{F661AB5F-2595-4808-97DE-B99B477397C2}" srcOrd="0" destOrd="0" presId="urn:microsoft.com/office/officeart/2018/2/layout/IconVerticalSolidList"/>
    <dgm:cxn modelId="{E8849CE1-F8AB-4F9E-93D0-2976506643C8}" type="presOf" srcId="{B1B423FF-EDD6-4A6B-B0E4-146B2C170C62}" destId="{E230831D-4A54-42E9-BF52-864719314319}" srcOrd="0" destOrd="0" presId="urn:microsoft.com/office/officeart/2018/2/layout/IconVerticalSolidList"/>
    <dgm:cxn modelId="{3E56BA0A-F4CB-4020-ACD6-5DB7088783A7}" type="presParOf" srcId="{F661AB5F-2595-4808-97DE-B99B477397C2}" destId="{AE0E745F-7625-4425-A3D6-564FF86B258D}" srcOrd="0" destOrd="0" presId="urn:microsoft.com/office/officeart/2018/2/layout/IconVerticalSolidList"/>
    <dgm:cxn modelId="{182007F2-F22F-4582-91BB-35DA817B96E9}" type="presParOf" srcId="{AE0E745F-7625-4425-A3D6-564FF86B258D}" destId="{99269CA9-DA0B-449D-A972-BABCC7A1CB1E}" srcOrd="0" destOrd="0" presId="urn:microsoft.com/office/officeart/2018/2/layout/IconVerticalSolidList"/>
    <dgm:cxn modelId="{2E1CAFA9-05CB-4615-9953-E4FE5E199B8A}" type="presParOf" srcId="{AE0E745F-7625-4425-A3D6-564FF86B258D}" destId="{9E7485B8-90D6-4534-837F-6D177A9D5C36}" srcOrd="1" destOrd="0" presId="urn:microsoft.com/office/officeart/2018/2/layout/IconVerticalSolidList"/>
    <dgm:cxn modelId="{3BB0DD9D-EFE0-444B-8717-70BA74A4F776}" type="presParOf" srcId="{AE0E745F-7625-4425-A3D6-564FF86B258D}" destId="{10E12AF8-B7C6-422D-9497-22FA7DCB22D3}" srcOrd="2" destOrd="0" presId="urn:microsoft.com/office/officeart/2018/2/layout/IconVerticalSolidList"/>
    <dgm:cxn modelId="{A5F8C4C2-3834-4263-BD41-F63E8043C737}" type="presParOf" srcId="{AE0E745F-7625-4425-A3D6-564FF86B258D}" destId="{E230831D-4A54-42E9-BF52-8647193143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апрель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3020"/>
          <a:ext cx="8840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3020"/>
          <a:ext cx="8840327" cy="71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Заменили аккумуляторы источников вторичного электропитания (2 шт.)</a:t>
          </a:r>
        </a:p>
      </dsp:txBody>
      <dsp:txXfrm>
        <a:off x="0" y="3020"/>
        <a:ext cx="8840327" cy="719417"/>
      </dsp:txXfrm>
    </dsp:sp>
    <dsp:sp modelId="{0A508C64-AD59-4156-B900-D9107422B3AE}">
      <dsp:nvSpPr>
        <dsp:cNvPr id="0" name=""/>
        <dsp:cNvSpPr/>
      </dsp:nvSpPr>
      <dsp:spPr>
        <a:xfrm>
          <a:off x="0" y="722437"/>
          <a:ext cx="8840327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605EF-D1D7-461E-BA81-693FBC4D5998}">
      <dsp:nvSpPr>
        <dsp:cNvPr id="0" name=""/>
        <dsp:cNvSpPr/>
      </dsp:nvSpPr>
      <dsp:spPr>
        <a:xfrm>
          <a:off x="0" y="722437"/>
          <a:ext cx="8840327" cy="71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Заменили аккумуляторы лифта (4 шт., подъезд № 2)</a:t>
          </a:r>
        </a:p>
      </dsp:txBody>
      <dsp:txXfrm>
        <a:off x="0" y="722437"/>
        <a:ext cx="8840327" cy="719417"/>
      </dsp:txXfrm>
    </dsp:sp>
    <dsp:sp modelId="{A5D15038-0EDA-4583-824F-9EA7E89588F5}">
      <dsp:nvSpPr>
        <dsp:cNvPr id="0" name=""/>
        <dsp:cNvSpPr/>
      </dsp:nvSpPr>
      <dsp:spPr>
        <a:xfrm>
          <a:off x="0" y="1441855"/>
          <a:ext cx="8840327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1441855"/>
          <a:ext cx="8840327" cy="71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Устранили течь в техническом шкафу: произвели сварочные работы и заменили резьбу стояка горячего водоснабжения (апартамент № 182)</a:t>
          </a:r>
        </a:p>
      </dsp:txBody>
      <dsp:txXfrm>
        <a:off x="0" y="1441855"/>
        <a:ext cx="8840327" cy="719417"/>
      </dsp:txXfrm>
    </dsp:sp>
    <dsp:sp modelId="{C321EFDA-F00E-4650-90FC-EFF980465218}">
      <dsp:nvSpPr>
        <dsp:cNvPr id="0" name=""/>
        <dsp:cNvSpPr/>
      </dsp:nvSpPr>
      <dsp:spPr>
        <a:xfrm>
          <a:off x="0" y="2161273"/>
          <a:ext cx="8840327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2161273"/>
          <a:ext cx="8840327" cy="71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Проверили работу пожарной сигнализации (подъезд № 3)</a:t>
          </a:r>
        </a:p>
      </dsp:txBody>
      <dsp:txXfrm>
        <a:off x="0" y="2161273"/>
        <a:ext cx="8840327" cy="719417"/>
      </dsp:txXfrm>
    </dsp:sp>
    <dsp:sp modelId="{03BBAFFD-A5CB-4656-AD05-7ED91BF47C1D}">
      <dsp:nvSpPr>
        <dsp:cNvPr id="0" name=""/>
        <dsp:cNvSpPr/>
      </dsp:nvSpPr>
      <dsp:spPr>
        <a:xfrm>
          <a:off x="0" y="2880690"/>
          <a:ext cx="8840327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2880690"/>
          <a:ext cx="8840327" cy="71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Заменили лампы в светильнике аварийного освещения над машиноместом № 155 (2 шт.) </a:t>
          </a:r>
        </a:p>
      </dsp:txBody>
      <dsp:txXfrm>
        <a:off x="0" y="2880690"/>
        <a:ext cx="8840327" cy="719417"/>
      </dsp:txXfrm>
    </dsp:sp>
    <dsp:sp modelId="{A5587A50-14CC-453F-B625-1336B0BFDDBC}">
      <dsp:nvSpPr>
        <dsp:cNvPr id="0" name=""/>
        <dsp:cNvSpPr/>
      </dsp:nvSpPr>
      <dsp:spPr>
        <a:xfrm>
          <a:off x="0" y="3659741"/>
          <a:ext cx="8840327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68016-7161-4190-A98C-89AA73F2CF1A}">
      <dsp:nvSpPr>
        <dsp:cNvPr id="0" name=""/>
        <dsp:cNvSpPr/>
      </dsp:nvSpPr>
      <dsp:spPr>
        <a:xfrm>
          <a:off x="0" y="3600108"/>
          <a:ext cx="8840327" cy="66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TT NORMS"/>
          </a:endParaRPr>
        </a:p>
      </dsp:txBody>
      <dsp:txXfrm>
        <a:off x="0" y="3600108"/>
        <a:ext cx="8840327" cy="663468"/>
      </dsp:txXfrm>
    </dsp:sp>
    <dsp:sp modelId="{C0054035-6255-4C13-A405-FC3BB3D7562D}">
      <dsp:nvSpPr>
        <dsp:cNvPr id="0" name=""/>
        <dsp:cNvSpPr/>
      </dsp:nvSpPr>
      <dsp:spPr>
        <a:xfrm>
          <a:off x="0" y="4263577"/>
          <a:ext cx="8840327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AC319E-81C2-41C9-A5CD-5540E0EB388D}">
      <dsp:nvSpPr>
        <dsp:cNvPr id="0" name=""/>
        <dsp:cNvSpPr/>
      </dsp:nvSpPr>
      <dsp:spPr>
        <a:xfrm>
          <a:off x="0" y="3627475"/>
          <a:ext cx="8840327" cy="71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Заменили реле контроля фаз вводно-распределительного устройства (подъезд № 3)</a:t>
          </a:r>
        </a:p>
      </dsp:txBody>
      <dsp:txXfrm>
        <a:off x="0" y="3627475"/>
        <a:ext cx="8840327" cy="719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CA9-DA0B-449D-A972-BABCC7A1CB1E}">
      <dsp:nvSpPr>
        <dsp:cNvPr id="0" name=""/>
        <dsp:cNvSpPr/>
      </dsp:nvSpPr>
      <dsp:spPr>
        <a:xfrm>
          <a:off x="177569" y="1046939"/>
          <a:ext cx="7966856" cy="32563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85B8-90D6-4534-837F-6D177A9D5C36}">
      <dsp:nvSpPr>
        <dsp:cNvPr id="0" name=""/>
        <dsp:cNvSpPr/>
      </dsp:nvSpPr>
      <dsp:spPr>
        <a:xfrm>
          <a:off x="461644" y="2233733"/>
          <a:ext cx="882793" cy="882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831D-4A54-42E9-BF52-864719314319}">
      <dsp:nvSpPr>
        <dsp:cNvPr id="0" name=""/>
        <dsp:cNvSpPr/>
      </dsp:nvSpPr>
      <dsp:spPr>
        <a:xfrm>
          <a:off x="1801336" y="1906619"/>
          <a:ext cx="6208556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just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2300" kern="1200" dirty="0">
            <a:latin typeface="TT NORMS"/>
          </a:endParaRPr>
        </a:p>
      </dsp:txBody>
      <dsp:txXfrm>
        <a:off x="1801336" y="1906619"/>
        <a:ext cx="6208556" cy="16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Апрель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71281"/>
              </p:ext>
            </p:extLst>
          </p:nvPr>
        </p:nvGraphicFramePr>
        <p:xfrm>
          <a:off x="368179" y="2795521"/>
          <a:ext cx="8407641" cy="255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264,4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63 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24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392,4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87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 0 кг </a:t>
                      </a: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F57D1A93-EE46-41C8-93B8-C8C35F91B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205833"/>
              </p:ext>
            </p:extLst>
          </p:nvPr>
        </p:nvGraphicFramePr>
        <p:xfrm>
          <a:off x="229028" y="1299378"/>
          <a:ext cx="8840327" cy="49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апрель 2022 года выполнили 4</a:t>
            </a:r>
            <a:r>
              <a:rPr lang="en-US" dirty="0">
                <a:latin typeface="TT NORMS"/>
              </a:rPr>
              <a:t>73</a:t>
            </a:r>
            <a:r>
              <a:rPr lang="ru-RU" dirty="0">
                <a:latin typeface="TT NORMS"/>
              </a:rPr>
              <a:t> заявки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6647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1 199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424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1 403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473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144DEA1E-8C50-49B1-953A-6DF6D1F1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3092"/>
              </p:ext>
            </p:extLst>
          </p:nvPr>
        </p:nvGraphicFramePr>
        <p:xfrm>
          <a:off x="278724" y="1623350"/>
          <a:ext cx="8586552" cy="378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226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471370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237488">
                  <a:extLst>
                    <a:ext uri="{9D8B030D-6E8A-4147-A177-3AD203B41FA5}">
                      <a16:colId xmlns:a16="http://schemas.microsoft.com/office/drawing/2014/main" val="1476074337"/>
                    </a:ext>
                  </a:extLst>
                </a:gridCol>
                <a:gridCol w="1306236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4112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Привлечение 3-х лиц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863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Квартира № 181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 горячей воды в квартире. Из кранов течёт холодная вода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Восстановили подачу горячего водоснабжения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1:30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7346"/>
                  </a:ext>
                </a:extLst>
              </a:tr>
              <a:tr h="863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8:30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Вводно-распределительное устройство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 питания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вводно-распределительного устройства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Восстановили подачу электричества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8:45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12401"/>
                  </a:ext>
                </a:extLst>
              </a:tr>
              <a:tr h="79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12:20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Индивидуальный тепловой пункт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Система отопления. Авария насоса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Устранили аварию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09.04.2022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12:50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  <a:tr h="79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14:35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Протечка из фитнес-центра в 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Сотрудники фитнес-клуба локализовали и устранили протечку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13.04.2022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15:05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10837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апрель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7 888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2 038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апреле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034512"/>
              </p:ext>
            </p:extLst>
          </p:nvPr>
        </p:nvGraphicFramePr>
        <p:xfrm>
          <a:off x="332038" y="1481559"/>
          <a:ext cx="8369778" cy="455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916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58862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426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мытье светопрозрачных конструкций с помощью альпинистов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Прочистили желоба в паркинге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протирку  трубопроводов и пожарных шкафов в паркинге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Восстановили разметку в паркинге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Сняли укрытия с ТУИ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придомовая территория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Мероприятия в связи с пандемией COVID-19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id="{95EE9C20-B120-4514-AD80-DF755F029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098216"/>
              </p:ext>
            </p:extLst>
          </p:nvPr>
        </p:nvGraphicFramePr>
        <p:xfrm>
          <a:off x="347327" y="753869"/>
          <a:ext cx="8369778" cy="53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346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763896"/>
              </p:ext>
            </p:extLst>
          </p:nvPr>
        </p:nvGraphicFramePr>
        <p:xfrm>
          <a:off x="343504" y="1321826"/>
          <a:ext cx="8140824" cy="38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T NORMS"/>
                        </a:rPr>
                        <a:t>Апрель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566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340,73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665 661,60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21 232 002, 33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400" err="1">
                          <a:latin typeface="TT NORMS"/>
                        </a:rPr>
                        <a:t>Справочно</a:t>
                      </a:r>
                      <a:r>
                        <a:rPr lang="ru-RU" sz="140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982 389,90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май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82065"/>
              </p:ext>
            </p:extLst>
          </p:nvPr>
        </p:nvGraphicFramePr>
        <p:xfrm>
          <a:off x="439948" y="1354238"/>
          <a:ext cx="8134826" cy="399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54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50282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422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164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Устраним загрязнения щитов вводно-распределительных устройств</a:t>
                      </a:r>
                      <a:endParaRPr lang="en-GB" sz="16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протирку технических дверей в паркинге (68 шт.)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84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Переведем систему вентиляции в летний режим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сухую протирку стен в лифтовых холлах и тамбур-шлюзах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94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Начнем работы по ремонту ИТП (</a:t>
                      </a:r>
                      <a:r>
                        <a:rPr lang="en-US" sz="1600" dirty="0" err="1">
                          <a:latin typeface="TT NORMS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dirty="0" err="1">
                          <a:latin typeface="TT NORMS"/>
                          <a:cs typeface="Times New Roman" panose="02020603050405020304" pitchFamily="18" charset="0"/>
                        </a:rPr>
                        <a:t>амена</a:t>
                      </a: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 всех </a:t>
                      </a:r>
                      <a:r>
                        <a:rPr lang="ru-RU" sz="1600" dirty="0" err="1">
                          <a:latin typeface="TT NORMS"/>
                          <a:cs typeface="Times New Roman" panose="02020603050405020304" pitchFamily="18" charset="0"/>
                        </a:rPr>
                        <a:t>монометров</a:t>
                      </a: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влажную протирку всех козырьков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93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Проведем ремонтно-восстановительные работы по системе АПС в подъезде №3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Покрасим уличные люки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121167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18960" y="285007"/>
            <a:ext cx="9778042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косметический ремонт на лестничной 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площадке (подъезд № 1, этаж №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тена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7313E834-5373-4F32-9FFB-242769C3D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" y="1642187"/>
            <a:ext cx="2881718" cy="38422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8DAF2C-9AFA-4BE4-99CF-5FF21C192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40" y="1642186"/>
            <a:ext cx="2881719" cy="384229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A4653EDD-DD29-4C83-A85C-177BE4773E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24" y="1642186"/>
            <a:ext cx="2881720" cy="38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40258" y="344507"/>
            <a:ext cx="9778042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 (1)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22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7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бработали повреждения стволов деревьев препаратом </a:t>
            </a:r>
            <a:r>
              <a:rPr lang="ru-RU" sz="17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Раннет</a:t>
            </a: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Обработали иву и калину от морозобоин;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700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с</a:t>
            </a: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анитарную обрезку кустарников и хвойных растений и </a:t>
            </a:r>
            <a:r>
              <a:rPr lang="ru-RU" sz="1700" dirty="0" err="1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7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анне</a:t>
            </a: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-весеннюю подкормку комплексным удобрением. Провели рыхление приствольных кругов;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прочесывание газона, освобождение  от  отмершего травяного кома, мусора и старых листьев;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7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Провели весеннюю подкормку газона азотными удобрениями и карбамидом.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6" name="Рисунок 5" descr="Изображение выглядит как трава, внешний, дерево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155639D0-0BC2-9133-2D2B-558CEC080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" y="3254617"/>
            <a:ext cx="2084976" cy="277996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ава, внешний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D31534BE-FDAE-36A1-8878-62BE43D73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81" y="3254615"/>
            <a:ext cx="2084976" cy="277996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ва, внешний, дерев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306F58EC-2EB9-CE93-CBDE-237A58297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8" y="3254613"/>
            <a:ext cx="2084977" cy="277997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ва,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79D417E-BABC-CB18-4BBE-A8B67D6EEC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60" y="3254615"/>
            <a:ext cx="2084977" cy="27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40258" y="344507"/>
            <a:ext cx="9778042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 (2)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240257" y="1240971"/>
            <a:ext cx="8463795" cy="84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р</a:t>
            </a: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ыхление и мульчирование почвы под кустарниками и хвойными растениями центральной клумбы;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Посадили дополнительные почвопокровные растения на склоне.</a:t>
            </a:r>
          </a:p>
        </p:txBody>
      </p:sp>
      <p:pic>
        <p:nvPicPr>
          <p:cNvPr id="7" name="Рисунок 6" descr="Изображение выглядит как трава, внешний, земля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ECCCE7B7-681B-37C8-80C2-7AA1B5700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7" y="2286010"/>
            <a:ext cx="2783791" cy="37117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рава, внешний, земля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918D7D6-F6A3-33F4-C3FA-57EF309BE5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51" y="2279066"/>
            <a:ext cx="2779113" cy="37047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ешний, трава, земля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F70F1589-8B1B-61F8-44C3-ABFE7832C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08" y="2279067"/>
            <a:ext cx="2778583" cy="37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61400" y="435633"/>
            <a:ext cx="4814454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Восстановили дорожную разметку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64D12F9-BFCE-44F2-B36B-5908CD39A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" y="1367262"/>
            <a:ext cx="2144629" cy="28595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65D09ECB-A6FB-4A87-A9A0-17D8B08B8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53" y="1367262"/>
            <a:ext cx="2144628" cy="28595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л&#10;&#10;Автоматически созданное описание">
            <a:extLst>
              <a:ext uri="{FF2B5EF4-FFF2-40B4-BE49-F238E27FC236}">
                <a16:creationId xmlns:a16="http://schemas.microsoft.com/office/drawing/2014/main" id="{CCD1C449-C45B-4565-B0B5-ACD71C077B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47" y="3116751"/>
            <a:ext cx="2291832" cy="305577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ол&#10;&#10;Автоматически созданное описание">
            <a:extLst>
              <a:ext uri="{FF2B5EF4-FFF2-40B4-BE49-F238E27FC236}">
                <a16:creationId xmlns:a16="http://schemas.microsoft.com/office/drawing/2014/main" id="{918ACB99-27ED-43C7-925B-8DF650BD2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69" y="3116750"/>
            <a:ext cx="2225107" cy="30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11185" y="42315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сгоревшие лампы в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мусорокамерах</a:t>
            </a:r>
            <a:endParaRPr lang="ru-RU" sz="2300" b="1" dirty="0">
              <a:solidFill>
                <a:srgbClr val="D8843B"/>
              </a:solidFill>
              <a:latin typeface="TT NORMS"/>
              <a:cs typeface="Calibri Light"/>
            </a:endParaRP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(подъезд № 2, этажи №№ 3, 5, 6, 8)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с плиткой, проектор&#10;&#10;Автоматически созданное описание">
            <a:extLst>
              <a:ext uri="{FF2B5EF4-FFF2-40B4-BE49-F238E27FC236}">
                <a16:creationId xmlns:a16="http://schemas.microsoft.com/office/drawing/2014/main" id="{4DFD1B0F-F339-4F4C-94A6-484836C25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" y="1208033"/>
            <a:ext cx="2229061" cy="297208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8B4D576-A799-4A76-91D9-8F319C901C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46" y="1208033"/>
            <a:ext cx="2189954" cy="29720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пол, с плиткой,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502C540D-977A-4FD9-BB61-578B6F375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92" y="3111379"/>
            <a:ext cx="2229060" cy="297208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стена, легк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5ADE32C8-FA84-47D0-8A1D-B61BDD47A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44" y="3220602"/>
            <a:ext cx="2147143" cy="28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22264" y="29765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замену сломанных зеркал в коридоре 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(подъезд № 3, этаж № 4)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9B35FE-9FD5-42E1-9E1A-E9B5E4F6B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1" y="1636427"/>
            <a:ext cx="2425478" cy="4307176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ена, внутренний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57209CD1-9612-44BD-A78E-047246994F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63" y="1636428"/>
            <a:ext cx="2425478" cy="43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08187" y="8252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другие работы по текущему ремонту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внутренн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9627CD8D-D6B8-4ED9-8BCD-7BC689AD4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59" y="1425869"/>
            <a:ext cx="1613763" cy="2151685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икрофон&#10;&#10;Автоматически созданное описание">
            <a:extLst>
              <a:ext uri="{FF2B5EF4-FFF2-40B4-BE49-F238E27FC236}">
                <a16:creationId xmlns:a16="http://schemas.microsoft.com/office/drawing/2014/main" id="{5080ACF1-6882-4239-949A-3688D82253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" y="1425868"/>
            <a:ext cx="1613765" cy="215168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5EE3641-7468-46DE-89D3-23666F065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8" y="4134237"/>
            <a:ext cx="1735494" cy="199473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ена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BAB446F7-9117-44CA-A98A-CE9A84B1FE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91" y="4141675"/>
            <a:ext cx="1646227" cy="1987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B4F5FB-4F10-4D3D-AB61-D0401B1ACD05}"/>
              </a:ext>
            </a:extLst>
          </p:cNvPr>
          <p:cNvSpPr txBox="1"/>
          <p:nvPr/>
        </p:nvSpPr>
        <p:spPr>
          <a:xfrm>
            <a:off x="0" y="1048196"/>
            <a:ext cx="45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T NORMS"/>
              </a:rPr>
              <a:t>Заменили светильник (подъезд № 3, этаж № 12)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6B8445-2801-44D3-80C7-96876F44BA55}"/>
              </a:ext>
            </a:extLst>
          </p:cNvPr>
          <p:cNvSpPr txBox="1"/>
          <p:nvPr/>
        </p:nvSpPr>
        <p:spPr>
          <a:xfrm>
            <a:off x="5477069" y="3578676"/>
            <a:ext cx="334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T NORMS"/>
              </a:rPr>
              <a:t>Установили уплотнительную ленту (подъезд № 2, этаж № 15)</a:t>
            </a:r>
          </a:p>
        </p:txBody>
      </p:sp>
      <p:pic>
        <p:nvPicPr>
          <p:cNvPr id="19" name="Рисунок 18" descr="Изображение выглядит как внутренний, пол, стена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3E725A6F-A40E-4CAE-87FA-A8CF11D024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130" y="4312894"/>
            <a:ext cx="2105230" cy="152693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ол, внутренний, стена,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5933F2A4-5723-4262-878F-2A913FA3E2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58" y="4043823"/>
            <a:ext cx="1613763" cy="20851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C1AE6B-556C-46B8-A205-A05E0941B7F6}"/>
              </a:ext>
            </a:extLst>
          </p:cNvPr>
          <p:cNvSpPr txBox="1"/>
          <p:nvPr/>
        </p:nvSpPr>
        <p:spPr>
          <a:xfrm>
            <a:off x="50145" y="3701786"/>
            <a:ext cx="29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T NORMS"/>
              </a:rPr>
              <a:t>Выполнили ремонт ручек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5DB809-AD66-4FA1-8488-259257E16B54}"/>
              </a:ext>
            </a:extLst>
          </p:cNvPr>
          <p:cNvSpPr txBox="1"/>
          <p:nvPr/>
        </p:nvSpPr>
        <p:spPr>
          <a:xfrm>
            <a:off x="5467298" y="1041604"/>
            <a:ext cx="450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T NORMS"/>
              </a:rPr>
              <a:t>Отремонтировали ограничитель</a:t>
            </a:r>
          </a:p>
        </p:txBody>
      </p:sp>
      <p:pic>
        <p:nvPicPr>
          <p:cNvPr id="29" name="Рисунок 28" descr="Изображение выглядит как сталь, нержавеющий, внутренний, металл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579A37EA-01EF-431E-926B-3355BACE6D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9" y="1391420"/>
            <a:ext cx="1735494" cy="218613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таллический, сталь, нержавеющий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AF86AFD2-55B7-4633-BA0E-96F4FA777E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09" y="1399440"/>
            <a:ext cx="1617646" cy="21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791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Шишкова Александра</cp:lastModifiedBy>
  <cp:revision>218</cp:revision>
  <dcterms:created xsi:type="dcterms:W3CDTF">2022-01-28T09:16:54Z</dcterms:created>
  <dcterms:modified xsi:type="dcterms:W3CDTF">2022-06-09T07:06:02Z</dcterms:modified>
</cp:coreProperties>
</file>