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1" r:id="rId4"/>
    <p:sldId id="291" r:id="rId5"/>
    <p:sldId id="290" r:id="rId6"/>
    <p:sldId id="292" r:id="rId7"/>
    <p:sldId id="282" r:id="rId8"/>
    <p:sldId id="284" r:id="rId9"/>
    <p:sldId id="294" r:id="rId10"/>
    <p:sldId id="295" r:id="rId11"/>
    <p:sldId id="285" r:id="rId12"/>
    <p:sldId id="296" r:id="rId13"/>
    <p:sldId id="266" r:id="rId14"/>
    <p:sldId id="267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AC8C"/>
    <a:srgbClr val="E3B395"/>
    <a:srgbClr val="D8843B"/>
    <a:srgbClr val="703C1D"/>
    <a:srgbClr val="C3A9B8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dirty="0">
              <a:latin typeface="TT NORMS"/>
            </a:rPr>
            <a:t> </a:t>
          </a:r>
          <a:r>
            <a:rPr lang="ru-RU" sz="1800" dirty="0">
              <a:latin typeface="TT NORMS"/>
            </a:rPr>
            <a:t>за май и июнь 2023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A5366D-3FE7-44B6-9946-FB3D016C8A5B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Изменили время режима ожидания на блоке светофора с 300 с на 90 с.</a:t>
          </a:r>
        </a:p>
      </dgm:t>
    </dgm:pt>
    <dgm:pt modelId="{E3510A9B-6D99-437A-9650-D10A60163566}" type="parTrans" cxnId="{F4200E47-B265-47F3-9BAF-65D4DCDEB0BE}">
      <dgm:prSet/>
      <dgm:spPr/>
      <dgm:t>
        <a:bodyPr/>
        <a:lstStyle/>
        <a:p>
          <a:endParaRPr lang="ru-RU"/>
        </a:p>
      </dgm:t>
    </dgm:pt>
    <dgm:pt modelId="{CC43442C-01DA-40AD-9716-A6744BFE7BB5}" type="sibTrans" cxnId="{F4200E47-B265-47F3-9BAF-65D4DCDEB0BE}">
      <dgm:prSet/>
      <dgm:spPr/>
      <dgm:t>
        <a:bodyPr/>
        <a:lstStyle/>
        <a:p>
          <a:endParaRPr lang="ru-RU"/>
        </a:p>
      </dgm:t>
    </dgm:pt>
    <dgm:pt modelId="{5F3A642B-FC31-4E4D-8116-CD3B647E0730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Техническое обслуживание лифтов и замена аккумуляторов  </a:t>
          </a:r>
        </a:p>
      </dgm:t>
    </dgm:pt>
    <dgm:pt modelId="{3332B1E8-2B29-4BB5-B474-4639005BAB3C}" type="parTrans" cxnId="{A67556C9-1456-43CE-8C06-8479FE963EC2}">
      <dgm:prSet/>
      <dgm:spPr/>
      <dgm:t>
        <a:bodyPr/>
        <a:lstStyle/>
        <a:p>
          <a:endParaRPr lang="ru-RU"/>
        </a:p>
      </dgm:t>
    </dgm:pt>
    <dgm:pt modelId="{CE268ED4-2E03-44F8-BDD7-9254EE449A72}" type="sibTrans" cxnId="{A67556C9-1456-43CE-8C06-8479FE963EC2}">
      <dgm:prSet/>
      <dgm:spPr/>
      <dgm:t>
        <a:bodyPr/>
        <a:lstStyle/>
        <a:p>
          <a:endParaRPr lang="ru-RU"/>
        </a:p>
      </dgm:t>
    </dgm:pt>
    <dgm:pt modelId="{F11E81B7-169E-4AC8-924D-065D952E824F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Замена </a:t>
          </a:r>
          <a:r>
            <a:rPr lang="ru-RU" sz="1600" dirty="0" err="1">
              <a:latin typeface="TT NORMS"/>
            </a:rPr>
            <a:t>люминисцентных</a:t>
          </a:r>
          <a:r>
            <a:rPr lang="ru-RU" sz="1600" dirty="0">
              <a:latin typeface="TT NORMS"/>
            </a:rPr>
            <a:t> светильников в паркинге (5 </a:t>
          </a:r>
          <a:r>
            <a:rPr lang="ru-RU" sz="1600" dirty="0" err="1">
              <a:latin typeface="TT NORMS"/>
            </a:rPr>
            <a:t>шт</a:t>
          </a:r>
          <a:r>
            <a:rPr lang="ru-RU" sz="1600" dirty="0">
              <a:latin typeface="TT NORMS"/>
            </a:rPr>
            <a:t>)</a:t>
          </a:r>
        </a:p>
      </dgm:t>
    </dgm:pt>
    <dgm:pt modelId="{77F26F1F-BA2C-4D51-912B-362938ED5B0D}" type="parTrans" cxnId="{14A2BEEA-DBD6-49D9-A899-9060A68839C8}">
      <dgm:prSet/>
      <dgm:spPr/>
      <dgm:t>
        <a:bodyPr/>
        <a:lstStyle/>
        <a:p>
          <a:endParaRPr lang="ru-RU"/>
        </a:p>
      </dgm:t>
    </dgm:pt>
    <dgm:pt modelId="{14F716A8-D5EB-4454-9069-84F7B695E928}" type="sibTrans" cxnId="{14A2BEEA-DBD6-49D9-A899-9060A68839C8}">
      <dgm:prSet/>
      <dgm:spPr/>
      <dgm:t>
        <a:bodyPr/>
        <a:lstStyle/>
        <a:p>
          <a:endParaRPr lang="ru-RU"/>
        </a:p>
      </dgm:t>
    </dgm:pt>
    <dgm:pt modelId="{D1609674-EE7D-48D3-A5EE-8531AAC2A11E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Заменил аккумулятора в ИБП видеонаблюдения и очистка от пыли и грязи сервера</a:t>
          </a:r>
        </a:p>
      </dgm:t>
    </dgm:pt>
    <dgm:pt modelId="{E61E7CB7-C938-411B-A26E-130D10A6076B}" type="parTrans" cxnId="{65BDD893-9408-4268-A4FD-EFCBEA6910F1}">
      <dgm:prSet/>
      <dgm:spPr/>
      <dgm:t>
        <a:bodyPr/>
        <a:lstStyle/>
        <a:p>
          <a:endParaRPr lang="ru-RU"/>
        </a:p>
      </dgm:t>
    </dgm:pt>
    <dgm:pt modelId="{1D6825A7-71C5-4B39-BC3F-9DE1F537A68D}" type="sibTrans" cxnId="{65BDD893-9408-4268-A4FD-EFCBEA6910F1}">
      <dgm:prSet/>
      <dgm:spPr/>
      <dgm:t>
        <a:bodyPr/>
        <a:lstStyle/>
        <a:p>
          <a:endParaRPr lang="ru-RU"/>
        </a:p>
      </dgm:t>
    </dgm:pt>
    <dgm:pt modelId="{4BBBBEBF-F139-4796-AAD2-96D46552BA27}">
      <dgm:prSet custT="1"/>
      <dgm:spPr/>
      <dgm:t>
        <a:bodyPr anchor="ctr"/>
        <a:lstStyle/>
        <a:p>
          <a:pPr algn="just"/>
          <a:r>
            <a:rPr lang="ru-RU" sz="1600" dirty="0">
              <a:latin typeface="TT NORMS"/>
            </a:rPr>
            <a:t>Освидетельствование лифтов </a:t>
          </a:r>
        </a:p>
      </dgm:t>
    </dgm:pt>
    <dgm:pt modelId="{D0B41A84-768E-484F-84E2-BA8DC794B5AA}" type="parTrans" cxnId="{7BD22E7F-835F-4315-A6D2-E260DEDF38CB}">
      <dgm:prSet/>
      <dgm:spPr/>
      <dgm:t>
        <a:bodyPr/>
        <a:lstStyle/>
        <a:p>
          <a:endParaRPr lang="ru-RU"/>
        </a:p>
      </dgm:t>
    </dgm:pt>
    <dgm:pt modelId="{3D353055-CA1E-4973-988C-A0037B7F4301}" type="sibTrans" cxnId="{7BD22E7F-835F-4315-A6D2-E260DEDF38CB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B096780A-BBC8-415D-A39B-BBC4B43F6D00}" type="pres">
      <dgm:prSet presAssocID="{26A5366D-3FE7-44B6-9946-FB3D016C8A5B}" presName="thickLine" presStyleLbl="alignNode1" presStyleIdx="0" presStyleCnt="5"/>
      <dgm:spPr/>
    </dgm:pt>
    <dgm:pt modelId="{0AA67AC9-8942-405A-9828-10F7EEF0EE5A}" type="pres">
      <dgm:prSet presAssocID="{26A5366D-3FE7-44B6-9946-FB3D016C8A5B}" presName="horz1" presStyleCnt="0"/>
      <dgm:spPr/>
    </dgm:pt>
    <dgm:pt modelId="{6A712942-1A7C-4014-AE64-95DAE85F7CD8}" type="pres">
      <dgm:prSet presAssocID="{26A5366D-3FE7-44B6-9946-FB3D016C8A5B}" presName="tx1" presStyleLbl="revTx" presStyleIdx="0" presStyleCnt="5"/>
      <dgm:spPr/>
    </dgm:pt>
    <dgm:pt modelId="{6E2E6A6D-702B-47D1-92A7-6EFBB94FB97D}" type="pres">
      <dgm:prSet presAssocID="{26A5366D-3FE7-44B6-9946-FB3D016C8A5B}" presName="vert1" presStyleCnt="0"/>
      <dgm:spPr/>
    </dgm:pt>
    <dgm:pt modelId="{A34BD195-99E0-4212-A7C3-432D727E2EC4}" type="pres">
      <dgm:prSet presAssocID="{5F3A642B-FC31-4E4D-8116-CD3B647E0730}" presName="thickLine" presStyleLbl="alignNode1" presStyleIdx="1" presStyleCnt="5"/>
      <dgm:spPr/>
    </dgm:pt>
    <dgm:pt modelId="{5E58B296-3C44-4A91-B587-E0ED41D965EC}" type="pres">
      <dgm:prSet presAssocID="{5F3A642B-FC31-4E4D-8116-CD3B647E0730}" presName="horz1" presStyleCnt="0"/>
      <dgm:spPr/>
    </dgm:pt>
    <dgm:pt modelId="{CDB64133-80CF-4ED0-BDFA-FE2CEFC3E43F}" type="pres">
      <dgm:prSet presAssocID="{5F3A642B-FC31-4E4D-8116-CD3B647E0730}" presName="tx1" presStyleLbl="revTx" presStyleIdx="1" presStyleCnt="5"/>
      <dgm:spPr/>
    </dgm:pt>
    <dgm:pt modelId="{DE3CF271-0C20-4267-B40C-0BF9A2491B03}" type="pres">
      <dgm:prSet presAssocID="{5F3A642B-FC31-4E4D-8116-CD3B647E0730}" presName="vert1" presStyleCnt="0"/>
      <dgm:spPr/>
    </dgm:pt>
    <dgm:pt modelId="{C675BCB7-4722-45AE-AD7F-E464BDD8EFFB}" type="pres">
      <dgm:prSet presAssocID="{F11E81B7-169E-4AC8-924D-065D952E824F}" presName="thickLine" presStyleLbl="alignNode1" presStyleIdx="2" presStyleCnt="5"/>
      <dgm:spPr/>
    </dgm:pt>
    <dgm:pt modelId="{D7502F98-D9B3-4771-8840-87B8EEEA8BF2}" type="pres">
      <dgm:prSet presAssocID="{F11E81B7-169E-4AC8-924D-065D952E824F}" presName="horz1" presStyleCnt="0"/>
      <dgm:spPr/>
    </dgm:pt>
    <dgm:pt modelId="{EB5E6EE2-B79E-461F-8E74-B05F70770B34}" type="pres">
      <dgm:prSet presAssocID="{F11E81B7-169E-4AC8-924D-065D952E824F}" presName="tx1" presStyleLbl="revTx" presStyleIdx="2" presStyleCnt="5"/>
      <dgm:spPr/>
    </dgm:pt>
    <dgm:pt modelId="{75E46306-399B-424B-AD6A-811D86743B20}" type="pres">
      <dgm:prSet presAssocID="{F11E81B7-169E-4AC8-924D-065D952E824F}" presName="vert1" presStyleCnt="0"/>
      <dgm:spPr/>
    </dgm:pt>
    <dgm:pt modelId="{763C3DB2-F8E2-4DC7-A571-115E0142F035}" type="pres">
      <dgm:prSet presAssocID="{D1609674-EE7D-48D3-A5EE-8531AAC2A11E}" presName="thickLine" presStyleLbl="alignNode1" presStyleIdx="3" presStyleCnt="5"/>
      <dgm:spPr/>
    </dgm:pt>
    <dgm:pt modelId="{275250E0-1977-49DD-9C7E-86BBED5825F0}" type="pres">
      <dgm:prSet presAssocID="{D1609674-EE7D-48D3-A5EE-8531AAC2A11E}" presName="horz1" presStyleCnt="0"/>
      <dgm:spPr/>
    </dgm:pt>
    <dgm:pt modelId="{4DDDE6A4-58DF-472C-A7FC-D1EC744D4767}" type="pres">
      <dgm:prSet presAssocID="{D1609674-EE7D-48D3-A5EE-8531AAC2A11E}" presName="tx1" presStyleLbl="revTx" presStyleIdx="3" presStyleCnt="5"/>
      <dgm:spPr/>
    </dgm:pt>
    <dgm:pt modelId="{72A3A2B3-DAA7-4865-A445-2CC043161D97}" type="pres">
      <dgm:prSet presAssocID="{D1609674-EE7D-48D3-A5EE-8531AAC2A11E}" presName="vert1" presStyleCnt="0"/>
      <dgm:spPr/>
    </dgm:pt>
    <dgm:pt modelId="{F387FC9E-2592-481E-B2D5-AB07D54B0873}" type="pres">
      <dgm:prSet presAssocID="{4BBBBEBF-F139-4796-AAD2-96D46552BA27}" presName="thickLine" presStyleLbl="alignNode1" presStyleIdx="4" presStyleCnt="5"/>
      <dgm:spPr/>
    </dgm:pt>
    <dgm:pt modelId="{BC189AC5-868E-4482-9078-038F39C0A8BD}" type="pres">
      <dgm:prSet presAssocID="{4BBBBEBF-F139-4796-AAD2-96D46552BA27}" presName="horz1" presStyleCnt="0"/>
      <dgm:spPr/>
    </dgm:pt>
    <dgm:pt modelId="{C3C5B6CD-E73B-4123-81C4-5B052F5BEB57}" type="pres">
      <dgm:prSet presAssocID="{4BBBBEBF-F139-4796-AAD2-96D46552BA27}" presName="tx1" presStyleLbl="revTx" presStyleIdx="4" presStyleCnt="5"/>
      <dgm:spPr/>
    </dgm:pt>
    <dgm:pt modelId="{A13B41FE-DFB7-4A75-A15D-464AF95FA860}" type="pres">
      <dgm:prSet presAssocID="{4BBBBEBF-F139-4796-AAD2-96D46552BA27}" presName="vert1" presStyleCnt="0"/>
      <dgm:spPr/>
    </dgm:pt>
  </dgm:ptLst>
  <dgm:cxnLst>
    <dgm:cxn modelId="{D9DD3803-44CF-4310-9D4C-8839A64BF71D}" type="presOf" srcId="{D1609674-EE7D-48D3-A5EE-8531AAC2A11E}" destId="{4DDDE6A4-58DF-472C-A7FC-D1EC744D4767}" srcOrd="0" destOrd="0" presId="urn:microsoft.com/office/officeart/2008/layout/LinedList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F4200E47-B265-47F3-9BAF-65D4DCDEB0BE}" srcId="{7CF33A2E-ABA6-4CC0-B113-D45AFE9B77D2}" destId="{26A5366D-3FE7-44B6-9946-FB3D016C8A5B}" srcOrd="0" destOrd="0" parTransId="{E3510A9B-6D99-437A-9650-D10A60163566}" sibTransId="{CC43442C-01DA-40AD-9716-A6744BFE7BB5}"/>
    <dgm:cxn modelId="{0DA6FA47-9EA9-456F-A6F3-130792E2CC0F}" type="presOf" srcId="{26A5366D-3FE7-44B6-9946-FB3D016C8A5B}" destId="{6A712942-1A7C-4014-AE64-95DAE85F7CD8}" srcOrd="0" destOrd="0" presId="urn:microsoft.com/office/officeart/2008/layout/LinedList"/>
    <dgm:cxn modelId="{7BD22E7F-835F-4315-A6D2-E260DEDF38CB}" srcId="{7CF33A2E-ABA6-4CC0-B113-D45AFE9B77D2}" destId="{4BBBBEBF-F139-4796-AAD2-96D46552BA27}" srcOrd="4" destOrd="0" parTransId="{D0B41A84-768E-484F-84E2-BA8DC794B5AA}" sibTransId="{3D353055-CA1E-4973-988C-A0037B7F4301}"/>
    <dgm:cxn modelId="{65BDD893-9408-4268-A4FD-EFCBEA6910F1}" srcId="{7CF33A2E-ABA6-4CC0-B113-D45AFE9B77D2}" destId="{D1609674-EE7D-48D3-A5EE-8531AAC2A11E}" srcOrd="3" destOrd="0" parTransId="{E61E7CB7-C938-411B-A26E-130D10A6076B}" sibTransId="{1D6825A7-71C5-4B39-BC3F-9DE1F537A68D}"/>
    <dgm:cxn modelId="{2AED4C98-A3D8-409A-93B0-C1F4B8FB4A95}" type="presOf" srcId="{F11E81B7-169E-4AC8-924D-065D952E824F}" destId="{EB5E6EE2-B79E-461F-8E74-B05F70770B34}" srcOrd="0" destOrd="0" presId="urn:microsoft.com/office/officeart/2008/layout/LinedList"/>
    <dgm:cxn modelId="{01D1CDA5-1363-4BB4-B842-A86E5F625222}" type="presOf" srcId="{4BBBBEBF-F139-4796-AAD2-96D46552BA27}" destId="{C3C5B6CD-E73B-4123-81C4-5B052F5BEB57}" srcOrd="0" destOrd="0" presId="urn:microsoft.com/office/officeart/2008/layout/LinedList"/>
    <dgm:cxn modelId="{A67556C9-1456-43CE-8C06-8479FE963EC2}" srcId="{7CF33A2E-ABA6-4CC0-B113-D45AFE9B77D2}" destId="{5F3A642B-FC31-4E4D-8116-CD3B647E0730}" srcOrd="1" destOrd="0" parTransId="{3332B1E8-2B29-4BB5-B474-4639005BAB3C}" sibTransId="{CE268ED4-2E03-44F8-BDD7-9254EE449A72}"/>
    <dgm:cxn modelId="{7155DACD-4AD9-496E-B70F-DD39BFF8126F}" type="presOf" srcId="{5F3A642B-FC31-4E4D-8116-CD3B647E0730}" destId="{CDB64133-80CF-4ED0-BDFA-FE2CEFC3E43F}" srcOrd="0" destOrd="0" presId="urn:microsoft.com/office/officeart/2008/layout/LinedList"/>
    <dgm:cxn modelId="{14A2BEEA-DBD6-49D9-A899-9060A68839C8}" srcId="{7CF33A2E-ABA6-4CC0-B113-D45AFE9B77D2}" destId="{F11E81B7-169E-4AC8-924D-065D952E824F}" srcOrd="2" destOrd="0" parTransId="{77F26F1F-BA2C-4D51-912B-362938ED5B0D}" sibTransId="{14F716A8-D5EB-4454-9069-84F7B695E928}"/>
    <dgm:cxn modelId="{03990C7B-7699-49A7-AD67-286E64168F51}" type="presParOf" srcId="{C144393C-C46A-407D-B9BB-663670DC4BDB}" destId="{B096780A-BBC8-415D-A39B-BBC4B43F6D00}" srcOrd="0" destOrd="0" presId="urn:microsoft.com/office/officeart/2008/layout/LinedList"/>
    <dgm:cxn modelId="{CE97D91A-FDE8-4B27-A77C-4E8C43F90EB7}" type="presParOf" srcId="{C144393C-C46A-407D-B9BB-663670DC4BDB}" destId="{0AA67AC9-8942-405A-9828-10F7EEF0EE5A}" srcOrd="1" destOrd="0" presId="urn:microsoft.com/office/officeart/2008/layout/LinedList"/>
    <dgm:cxn modelId="{7DD713E7-BF45-4E77-9A8C-89AB8778DAA4}" type="presParOf" srcId="{0AA67AC9-8942-405A-9828-10F7EEF0EE5A}" destId="{6A712942-1A7C-4014-AE64-95DAE85F7CD8}" srcOrd="0" destOrd="0" presId="urn:microsoft.com/office/officeart/2008/layout/LinedList"/>
    <dgm:cxn modelId="{FC11DDDD-FF0E-4FE1-BA17-036C97829094}" type="presParOf" srcId="{0AA67AC9-8942-405A-9828-10F7EEF0EE5A}" destId="{6E2E6A6D-702B-47D1-92A7-6EFBB94FB97D}" srcOrd="1" destOrd="0" presId="urn:microsoft.com/office/officeart/2008/layout/LinedList"/>
    <dgm:cxn modelId="{9EF66719-F6CF-4F6A-966A-F8595AADDC30}" type="presParOf" srcId="{C144393C-C46A-407D-B9BB-663670DC4BDB}" destId="{A34BD195-99E0-4212-A7C3-432D727E2EC4}" srcOrd="2" destOrd="0" presId="urn:microsoft.com/office/officeart/2008/layout/LinedList"/>
    <dgm:cxn modelId="{4DC96D7B-F514-42D9-8A95-F73211EA42F2}" type="presParOf" srcId="{C144393C-C46A-407D-B9BB-663670DC4BDB}" destId="{5E58B296-3C44-4A91-B587-E0ED41D965EC}" srcOrd="3" destOrd="0" presId="urn:microsoft.com/office/officeart/2008/layout/LinedList"/>
    <dgm:cxn modelId="{625CB56E-B459-4E57-8D65-10FD58814493}" type="presParOf" srcId="{5E58B296-3C44-4A91-B587-E0ED41D965EC}" destId="{CDB64133-80CF-4ED0-BDFA-FE2CEFC3E43F}" srcOrd="0" destOrd="0" presId="urn:microsoft.com/office/officeart/2008/layout/LinedList"/>
    <dgm:cxn modelId="{4500ECA1-AC84-480C-A484-391AC6A627B9}" type="presParOf" srcId="{5E58B296-3C44-4A91-B587-E0ED41D965EC}" destId="{DE3CF271-0C20-4267-B40C-0BF9A2491B03}" srcOrd="1" destOrd="0" presId="urn:microsoft.com/office/officeart/2008/layout/LinedList"/>
    <dgm:cxn modelId="{E76DFD75-3407-4432-A875-EF650F60DBE0}" type="presParOf" srcId="{C144393C-C46A-407D-B9BB-663670DC4BDB}" destId="{C675BCB7-4722-45AE-AD7F-E464BDD8EFFB}" srcOrd="4" destOrd="0" presId="urn:microsoft.com/office/officeart/2008/layout/LinedList"/>
    <dgm:cxn modelId="{6C13B551-21F8-4308-B322-B0CBCEC19F58}" type="presParOf" srcId="{C144393C-C46A-407D-B9BB-663670DC4BDB}" destId="{D7502F98-D9B3-4771-8840-87B8EEEA8BF2}" srcOrd="5" destOrd="0" presId="urn:microsoft.com/office/officeart/2008/layout/LinedList"/>
    <dgm:cxn modelId="{3F33DDFF-2E07-4D9B-BB9D-00C42E7DC812}" type="presParOf" srcId="{D7502F98-D9B3-4771-8840-87B8EEEA8BF2}" destId="{EB5E6EE2-B79E-461F-8E74-B05F70770B34}" srcOrd="0" destOrd="0" presId="urn:microsoft.com/office/officeart/2008/layout/LinedList"/>
    <dgm:cxn modelId="{0E0A49E0-F385-408C-8E5F-1E0AA7F915CE}" type="presParOf" srcId="{D7502F98-D9B3-4771-8840-87B8EEEA8BF2}" destId="{75E46306-399B-424B-AD6A-811D86743B20}" srcOrd="1" destOrd="0" presId="urn:microsoft.com/office/officeart/2008/layout/LinedList"/>
    <dgm:cxn modelId="{457AAEFD-726A-4F24-B808-295F7CFE4A61}" type="presParOf" srcId="{C144393C-C46A-407D-B9BB-663670DC4BDB}" destId="{763C3DB2-F8E2-4DC7-A571-115E0142F035}" srcOrd="6" destOrd="0" presId="urn:microsoft.com/office/officeart/2008/layout/LinedList"/>
    <dgm:cxn modelId="{D0D83199-2F13-4882-A659-7A6484520E2D}" type="presParOf" srcId="{C144393C-C46A-407D-B9BB-663670DC4BDB}" destId="{275250E0-1977-49DD-9C7E-86BBED5825F0}" srcOrd="7" destOrd="0" presId="urn:microsoft.com/office/officeart/2008/layout/LinedList"/>
    <dgm:cxn modelId="{11A1AB72-B5EB-4B58-87F4-5FF9FF747BDD}" type="presParOf" srcId="{275250E0-1977-49DD-9C7E-86BBED5825F0}" destId="{4DDDE6A4-58DF-472C-A7FC-D1EC744D4767}" srcOrd="0" destOrd="0" presId="urn:microsoft.com/office/officeart/2008/layout/LinedList"/>
    <dgm:cxn modelId="{7DBE6D88-CA3B-4453-B706-58DB2196D268}" type="presParOf" srcId="{275250E0-1977-49DD-9C7E-86BBED5825F0}" destId="{72A3A2B3-DAA7-4865-A445-2CC043161D97}" srcOrd="1" destOrd="0" presId="urn:microsoft.com/office/officeart/2008/layout/LinedList"/>
    <dgm:cxn modelId="{CCB5D521-2A23-4EAC-AEBD-E15361382920}" type="presParOf" srcId="{C144393C-C46A-407D-B9BB-663670DC4BDB}" destId="{F387FC9E-2592-481E-B2D5-AB07D54B0873}" srcOrd="8" destOrd="0" presId="urn:microsoft.com/office/officeart/2008/layout/LinedList"/>
    <dgm:cxn modelId="{3A03BE63-8B7F-4E6E-B3F2-1777531132EB}" type="presParOf" srcId="{C144393C-C46A-407D-B9BB-663670DC4BDB}" destId="{BC189AC5-868E-4482-9078-038F39C0A8BD}" srcOrd="9" destOrd="0" presId="urn:microsoft.com/office/officeart/2008/layout/LinedList"/>
    <dgm:cxn modelId="{8DFF1937-E1C6-41B2-A714-B79610650085}" type="presParOf" srcId="{BC189AC5-868E-4482-9078-038F39C0A8BD}" destId="{C3C5B6CD-E73B-4123-81C4-5B052F5BEB57}" srcOrd="0" destOrd="0" presId="urn:microsoft.com/office/officeart/2008/layout/LinedList"/>
    <dgm:cxn modelId="{14078F16-F320-4DC1-A407-18AAB8D889F5}" type="presParOf" srcId="{BC189AC5-868E-4482-9078-038F39C0A8BD}" destId="{A13B41FE-DFB7-4A75-A15D-464AF95FA86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kern="1200" dirty="0">
              <a:latin typeface="TT NORMS"/>
            </a:rPr>
            <a:t> </a:t>
          </a:r>
          <a:r>
            <a:rPr lang="ru-RU" sz="1800" kern="1200" dirty="0">
              <a:latin typeface="TT NORMS"/>
            </a:rPr>
            <a:t>за май и июнь 2023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6780A-BBC8-415D-A39B-BBC4B43F6D00}">
      <dsp:nvSpPr>
        <dsp:cNvPr id="0" name=""/>
        <dsp:cNvSpPr/>
      </dsp:nvSpPr>
      <dsp:spPr>
        <a:xfrm>
          <a:off x="0" y="580"/>
          <a:ext cx="85943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A712942-1A7C-4014-AE64-95DAE85F7CD8}">
      <dsp:nvSpPr>
        <dsp:cNvPr id="0" name=""/>
        <dsp:cNvSpPr/>
      </dsp:nvSpPr>
      <dsp:spPr>
        <a:xfrm>
          <a:off x="0" y="580"/>
          <a:ext cx="8594330" cy="950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Изменили время режима ожидания на блоке светофора с 300 с на 90 с.</a:t>
          </a:r>
        </a:p>
      </dsp:txBody>
      <dsp:txXfrm>
        <a:off x="0" y="580"/>
        <a:ext cx="8594330" cy="950398"/>
      </dsp:txXfrm>
    </dsp:sp>
    <dsp:sp modelId="{A34BD195-99E0-4212-A7C3-432D727E2EC4}">
      <dsp:nvSpPr>
        <dsp:cNvPr id="0" name=""/>
        <dsp:cNvSpPr/>
      </dsp:nvSpPr>
      <dsp:spPr>
        <a:xfrm>
          <a:off x="0" y="950979"/>
          <a:ext cx="8594330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B64133-80CF-4ED0-BDFA-FE2CEFC3E43F}">
      <dsp:nvSpPr>
        <dsp:cNvPr id="0" name=""/>
        <dsp:cNvSpPr/>
      </dsp:nvSpPr>
      <dsp:spPr>
        <a:xfrm>
          <a:off x="0" y="950979"/>
          <a:ext cx="8594330" cy="950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Техническое обслуживание лифтов и замена аккумуляторов  </a:t>
          </a:r>
        </a:p>
      </dsp:txBody>
      <dsp:txXfrm>
        <a:off x="0" y="950979"/>
        <a:ext cx="8594330" cy="950398"/>
      </dsp:txXfrm>
    </dsp:sp>
    <dsp:sp modelId="{C675BCB7-4722-45AE-AD7F-E464BDD8EFFB}">
      <dsp:nvSpPr>
        <dsp:cNvPr id="0" name=""/>
        <dsp:cNvSpPr/>
      </dsp:nvSpPr>
      <dsp:spPr>
        <a:xfrm>
          <a:off x="0" y="1901378"/>
          <a:ext cx="8594330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5E6EE2-B79E-461F-8E74-B05F70770B34}">
      <dsp:nvSpPr>
        <dsp:cNvPr id="0" name=""/>
        <dsp:cNvSpPr/>
      </dsp:nvSpPr>
      <dsp:spPr>
        <a:xfrm>
          <a:off x="0" y="1901378"/>
          <a:ext cx="8594330" cy="950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Замена </a:t>
          </a:r>
          <a:r>
            <a:rPr lang="ru-RU" sz="1600" kern="1200" dirty="0" err="1">
              <a:latin typeface="TT NORMS"/>
            </a:rPr>
            <a:t>люминисцентных</a:t>
          </a:r>
          <a:r>
            <a:rPr lang="ru-RU" sz="1600" kern="1200" dirty="0">
              <a:latin typeface="TT NORMS"/>
            </a:rPr>
            <a:t> светильников в паркинге (5 </a:t>
          </a:r>
          <a:r>
            <a:rPr lang="ru-RU" sz="1600" kern="1200" dirty="0" err="1">
              <a:latin typeface="TT NORMS"/>
            </a:rPr>
            <a:t>шт</a:t>
          </a:r>
          <a:r>
            <a:rPr lang="ru-RU" sz="1600" kern="1200" dirty="0">
              <a:latin typeface="TT NORMS"/>
            </a:rPr>
            <a:t>)</a:t>
          </a:r>
        </a:p>
      </dsp:txBody>
      <dsp:txXfrm>
        <a:off x="0" y="1901378"/>
        <a:ext cx="8594330" cy="950398"/>
      </dsp:txXfrm>
    </dsp:sp>
    <dsp:sp modelId="{763C3DB2-F8E2-4DC7-A571-115E0142F035}">
      <dsp:nvSpPr>
        <dsp:cNvPr id="0" name=""/>
        <dsp:cNvSpPr/>
      </dsp:nvSpPr>
      <dsp:spPr>
        <a:xfrm>
          <a:off x="0" y="2851776"/>
          <a:ext cx="8594330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DDE6A4-58DF-472C-A7FC-D1EC744D4767}">
      <dsp:nvSpPr>
        <dsp:cNvPr id="0" name=""/>
        <dsp:cNvSpPr/>
      </dsp:nvSpPr>
      <dsp:spPr>
        <a:xfrm>
          <a:off x="0" y="2851776"/>
          <a:ext cx="8594330" cy="950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Заменил аккумулятора в ИБП видеонаблюдения и очистка от пыли и грязи сервера</a:t>
          </a:r>
        </a:p>
      </dsp:txBody>
      <dsp:txXfrm>
        <a:off x="0" y="2851776"/>
        <a:ext cx="8594330" cy="950398"/>
      </dsp:txXfrm>
    </dsp:sp>
    <dsp:sp modelId="{F387FC9E-2592-481E-B2D5-AB07D54B0873}">
      <dsp:nvSpPr>
        <dsp:cNvPr id="0" name=""/>
        <dsp:cNvSpPr/>
      </dsp:nvSpPr>
      <dsp:spPr>
        <a:xfrm>
          <a:off x="0" y="3802175"/>
          <a:ext cx="859433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C5B6CD-E73B-4123-81C4-5B052F5BEB57}">
      <dsp:nvSpPr>
        <dsp:cNvPr id="0" name=""/>
        <dsp:cNvSpPr/>
      </dsp:nvSpPr>
      <dsp:spPr>
        <a:xfrm>
          <a:off x="0" y="3802175"/>
          <a:ext cx="8594330" cy="950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T NORMS"/>
            </a:rPr>
            <a:t>Освидетельствование лифтов </a:t>
          </a:r>
        </a:p>
      </dsp:txBody>
      <dsp:txXfrm>
        <a:off x="0" y="3802175"/>
        <a:ext cx="8594330" cy="950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дание, пустой, дом&#10;&#10;Автоматически созданное описание">
            <a:extLst>
              <a:ext uri="{FF2B5EF4-FFF2-40B4-BE49-F238E27FC236}">
                <a16:creationId xmlns:a16="http://schemas.microsoft.com/office/drawing/2014/main" id="{B6801258-5788-05B5-3F56-D916B5ADA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4" t="-211" r="5646" b="211"/>
          <a:stretch/>
        </p:blipFill>
        <p:spPr>
          <a:xfrm>
            <a:off x="3634451" y="-17252"/>
            <a:ext cx="5509549" cy="6867938"/>
          </a:xfrm>
          <a:prstGeom prst="flowChartManualOperation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DCE87507-77A9-30C6-1025-8FEF5CC2B5AD}"/>
              </a:ext>
            </a:extLst>
          </p:cNvPr>
          <p:cNvSpPr/>
          <p:nvPr/>
        </p:nvSpPr>
        <p:spPr>
          <a:xfrm>
            <a:off x="0" y="2558588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79560" y="2579813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</a:t>
            </a:r>
            <a:r>
              <a:rPr lang="de-DE" sz="2900" b="1" dirty="0">
                <a:solidFill>
                  <a:srgbClr val="703C1D"/>
                </a:solidFill>
                <a:latin typeface="TT NORMS"/>
                <a:cs typeface="Calibri Light"/>
              </a:rPr>
              <a:t>20</a:t>
            </a:r>
            <a:r>
              <a:rPr lang="en-US" sz="2900" b="1" dirty="0">
                <a:solidFill>
                  <a:srgbClr val="703C1D"/>
                </a:solidFill>
                <a:latin typeface="TT NORMS"/>
                <a:cs typeface="Calibri Light"/>
              </a:rPr>
              <a:t>&amp;20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79559" y="3913949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м</a:t>
            </a:r>
            <a:r>
              <a:rPr lang="ru-RU" sz="1800">
                <a:solidFill>
                  <a:srgbClr val="703C1D"/>
                </a:solidFill>
                <a:latin typeface="TT NORMS"/>
                <a:cs typeface="Calibri Light"/>
              </a:rPr>
              <a:t>ай-июнь  </a:t>
            </a: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2023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Локальный ремонт клумб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на открытом воздухе, земля, мульча, компост&#10;&#10;Автоматически созданное описание">
            <a:extLst>
              <a:ext uri="{FF2B5EF4-FFF2-40B4-BE49-F238E27FC236}">
                <a16:creationId xmlns:a16="http://schemas.microsoft.com/office/drawing/2014/main" id="{CBAFE086-22F9-25F6-746E-7AAA58DBD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925" y="1095494"/>
            <a:ext cx="3647040" cy="3647040"/>
          </a:xfrm>
          <a:prstGeom prst="rect">
            <a:avLst/>
          </a:prstGeom>
        </p:spPr>
      </p:pic>
      <p:pic>
        <p:nvPicPr>
          <p:cNvPr id="6" name="Рисунок 5" descr="Изображение выглядит как на открытом воздухе, земля, коробка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390AC77E-3042-FE98-EC86-DB3B1B1C7F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8977" y="1007725"/>
            <a:ext cx="2666793" cy="474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72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Покраска скамеек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на открытом воздухе, Композитный материал, конус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5C3571E3-4CA1-389D-EDB4-9B5BDF3ADC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60" y="2064010"/>
            <a:ext cx="2689602" cy="3586136"/>
          </a:xfrm>
          <a:prstGeom prst="rect">
            <a:avLst/>
          </a:prstGeom>
        </p:spPr>
      </p:pic>
      <p:pic>
        <p:nvPicPr>
          <p:cNvPr id="7" name="Рисунок 6" descr="Изображение выглядит как на открытом воздухе, растение, одежда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F146220B-1450-461F-F175-98A97DEBAE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06" y="2064010"/>
            <a:ext cx="2737930" cy="365057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на открытом воздухе, трава, скамей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DC6B8F47-8D88-38FA-9BB4-72A7B46ACE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93" y="2064010"/>
            <a:ext cx="2666160" cy="35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79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Покраска уличных урн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на открытом воздухе, Контейнер для отходов, контейнер&#10;&#10;Автоматически созданное описание">
            <a:extLst>
              <a:ext uri="{FF2B5EF4-FFF2-40B4-BE49-F238E27FC236}">
                <a16:creationId xmlns:a16="http://schemas.microsoft.com/office/drawing/2014/main" id="{E49902A2-49EB-BFDB-0E25-9ED9F826D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81" y="1103243"/>
            <a:ext cx="3655298" cy="4873730"/>
          </a:xfrm>
          <a:prstGeom prst="rect">
            <a:avLst/>
          </a:prstGeom>
        </p:spPr>
      </p:pic>
      <p:pic>
        <p:nvPicPr>
          <p:cNvPr id="9" name="Рисунок 8" descr="Изображение выглядит как на открытом воздухе, растение, Контейнер для отходов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98487BB6-4452-0091-E8E0-81A90BAB4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5" y="1103243"/>
            <a:ext cx="3655298" cy="487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98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230600"/>
            <a:ext cx="8369778" cy="410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2" name="Объект 2">
            <a:extLst>
              <a:ext uri="{FF2B5EF4-FFF2-40B4-BE49-F238E27FC236}">
                <a16:creationId xmlns:a16="http://schemas.microsoft.com/office/drawing/2014/main" id="{7D2AC019-1BA8-BDB3-75D2-B063A4732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803491"/>
              </p:ext>
            </p:extLst>
          </p:nvPr>
        </p:nvGraphicFramePr>
        <p:xfrm>
          <a:off x="274835" y="940278"/>
          <a:ext cx="8594330" cy="4753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96000" y="1798765"/>
            <a:ext cx="7655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май и июнь 2023 года выполнили 3</a:t>
            </a:r>
            <a:r>
              <a:rPr lang="en-US" dirty="0">
                <a:latin typeface="TT NORMS"/>
              </a:rPr>
              <a:t> </a:t>
            </a:r>
            <a:r>
              <a:rPr lang="ru-RU" dirty="0">
                <a:latin typeface="TT NORMS"/>
              </a:rPr>
              <a:t>заявки в том числе через мобильное приложение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8E1BDC2B-205C-ABCD-E661-5CC34AEBF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301414"/>
              </p:ext>
            </p:extLst>
          </p:nvPr>
        </p:nvGraphicFramePr>
        <p:xfrm>
          <a:off x="475318" y="2756178"/>
          <a:ext cx="8193363" cy="120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0009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6215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3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апрель 2023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51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здание, внешний, дом, окно&#10;&#10;Автоматически созданное описание">
            <a:extLst>
              <a:ext uri="{FF2B5EF4-FFF2-40B4-BE49-F238E27FC236}">
                <a16:creationId xmlns:a16="http://schemas.microsoft.com/office/drawing/2014/main" id="{FC517CA8-8EA6-31EF-CD2E-25E81E6BC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" y="0"/>
            <a:ext cx="8115848" cy="5299789"/>
          </a:xfrm>
          <a:prstGeom prst="flowChartPunchedCard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AA677F9F-F9BB-571D-FCBA-29CA10001801}"/>
              </a:ext>
            </a:extLst>
          </p:cNvPr>
          <p:cNvSpPr/>
          <p:nvPr/>
        </p:nvSpPr>
        <p:spPr>
          <a:xfrm>
            <a:off x="0" y="2907593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400048" y="2987275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400049" y="4151496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556654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Локальный ремонт плинтуса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6" name="Рисунок 5" descr="Изображение выглядит как строительство, Композитный материал, пол, Плиточное покрытие пола&#10;&#10;Автоматически созданное описание">
            <a:extLst>
              <a:ext uri="{FF2B5EF4-FFF2-40B4-BE49-F238E27FC236}">
                <a16:creationId xmlns:a16="http://schemas.microsoft.com/office/drawing/2014/main" id="{19F3505F-EEC6-D345-8B41-AAE3A4D95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00" y="1272208"/>
            <a:ext cx="3370254" cy="449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0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Уход за зелеными насаждениями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растение, на открытом воздухе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0AAA347E-0F88-384D-3257-65F4973FB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" y="1063487"/>
            <a:ext cx="2376073" cy="422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01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Замена платы на приводе и фотоэлемента откатных ворот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Композитный материал, строительство, металл, стальной&#10;&#10;Автоматически созданное описание">
            <a:extLst>
              <a:ext uri="{FF2B5EF4-FFF2-40B4-BE49-F238E27FC236}">
                <a16:creationId xmlns:a16="http://schemas.microsoft.com/office/drawing/2014/main" id="{42B08BAD-A9E5-5AA9-DC3B-D18A754CE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14" y="1321903"/>
            <a:ext cx="2453394" cy="4361589"/>
          </a:xfrm>
          <a:prstGeom prst="rect">
            <a:avLst/>
          </a:prstGeom>
        </p:spPr>
      </p:pic>
      <p:pic>
        <p:nvPicPr>
          <p:cNvPr id="6" name="Рисунок 5" descr="Изображение выглядит как человек, на открытом воздухе, Электронная техника, схема&#10;&#10;Автоматически созданное описание">
            <a:extLst>
              <a:ext uri="{FF2B5EF4-FFF2-40B4-BE49-F238E27FC236}">
                <a16:creationId xmlns:a16="http://schemas.microsoft.com/office/drawing/2014/main" id="{B5E7D32C-0D8E-A420-9A41-DD292AF820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80" y="1321903"/>
            <a:ext cx="3271192" cy="436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94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 err="1">
                <a:solidFill>
                  <a:srgbClr val="D8843B"/>
                </a:solidFill>
                <a:latin typeface="TT NORMS"/>
                <a:cs typeface="Calibri Light"/>
              </a:rPr>
              <a:t>Чиканка</a:t>
            </a: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 канализация кухонного стока корпусе Б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автокомпонент, грязный, земля, заброшенный&#10;&#10;Автоматически созданное описание">
            <a:extLst>
              <a:ext uri="{FF2B5EF4-FFF2-40B4-BE49-F238E27FC236}">
                <a16:creationId xmlns:a16="http://schemas.microsoft.com/office/drawing/2014/main" id="{63011388-ED70-1C29-E646-3E0BC6533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954" y="879613"/>
            <a:ext cx="2382411" cy="5294244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уба, металл, автокомпонент, серебряный&#10;&#10;Автоматически созданное описание">
            <a:extLst>
              <a:ext uri="{FF2B5EF4-FFF2-40B4-BE49-F238E27FC236}">
                <a16:creationId xmlns:a16="http://schemas.microsoft.com/office/drawing/2014/main" id="{DAD4F54D-A114-F39F-D781-82A48BD76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673" y="879612"/>
            <a:ext cx="2356261" cy="523613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еребряный, металл, земля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98AD19AC-6C11-B2F8-2CA1-93C7E1096A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9" y="879613"/>
            <a:ext cx="2294448" cy="509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68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Замена считывателя на входных дверях в секции Б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бильный телефон, деревянный, стен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BD2C0807-2F8F-0E46-875E-DA7F9D236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3" y="1312985"/>
            <a:ext cx="2927839" cy="39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57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4505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Выполнена перепасовка натяжного устройства лифтов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желтый, земля, инструмент,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90AADFE1-2E8C-3604-C7C4-2146CF061B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5" y="1913281"/>
            <a:ext cx="4121427" cy="3091070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еталл, электропила, земля, стальной&#10;&#10;Автоматически созданное описание">
            <a:extLst>
              <a:ext uri="{FF2B5EF4-FFF2-40B4-BE49-F238E27FC236}">
                <a16:creationId xmlns:a16="http://schemas.microsoft.com/office/drawing/2014/main" id="{4CFC45B1-3FDD-2387-2D8A-E8194BC093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358" y="1913282"/>
            <a:ext cx="4121426" cy="309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05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404444" y="309118"/>
            <a:ext cx="6300501" cy="253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Замена троса и регулировка натяжения ворот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в помещении, пол, стена, Алюминий&#10;&#10;Автоматически созданное описание">
            <a:extLst>
              <a:ext uri="{FF2B5EF4-FFF2-40B4-BE49-F238E27FC236}">
                <a16:creationId xmlns:a16="http://schemas.microsoft.com/office/drawing/2014/main" id="{E78001AF-E9FE-15FF-A47A-83E5F13417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815" y="1292086"/>
            <a:ext cx="3533361" cy="4711148"/>
          </a:xfrm>
          <a:prstGeom prst="rect">
            <a:avLst/>
          </a:prstGeom>
        </p:spPr>
      </p:pic>
      <p:pic>
        <p:nvPicPr>
          <p:cNvPr id="6" name="Рисунок 5" descr="Изображение выглядит как обувь, одежда, человек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E2ED2681-730C-48BE-D6D2-E8170DED47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8" y="1288804"/>
            <a:ext cx="3678722" cy="490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399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5296</TotalTime>
  <Words>226</Words>
  <Application>Microsoft Macintosh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bratchikov vladimir</cp:lastModifiedBy>
  <cp:revision>415</cp:revision>
  <dcterms:created xsi:type="dcterms:W3CDTF">2022-01-28T09:16:54Z</dcterms:created>
  <dcterms:modified xsi:type="dcterms:W3CDTF">2023-07-31T07:35:50Z</dcterms:modified>
</cp:coreProperties>
</file>